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Default Extension="docx" ContentType="application/vnd.openxmlformats-officedocument.wordprocessingml.document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502ECB-93A9-4157-871A-FAC7E2C2D4CA}" type="doc">
      <dgm:prSet loTypeId="urn:microsoft.com/office/officeart/2005/8/layout/radial6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3DC7F01-08FF-47CA-9705-B3442820C1AE}" type="pres">
      <dgm:prSet presAssocID="{67502ECB-93A9-4157-871A-FAC7E2C2D4C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</dgm:ptLst>
  <dgm:cxnLst>
    <dgm:cxn modelId="{73A8A05C-AB4A-463C-9EC8-C82E46812806}" type="presOf" srcId="{67502ECB-93A9-4157-871A-FAC7E2C2D4CA}" destId="{F3DC7F01-08FF-47CA-9705-B3442820C1AE}" srcOrd="0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340688-7382-433F-A748-079357C4E7C7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3FFD9DC-F993-445F-AFE2-3B6263E421D6}">
      <dgm:prSet phldrT="[Text]"/>
      <dgm:spPr/>
      <dgm:t>
        <a:bodyPr/>
        <a:lstStyle/>
        <a:p>
          <a:r>
            <a:rPr lang="en-GB" dirty="0" smtClean="0"/>
            <a:t>Trade facilitation</a:t>
          </a:r>
        </a:p>
        <a:p>
          <a:r>
            <a:rPr lang="en-GB" dirty="0" smtClean="0"/>
            <a:t>(Trade diversion)</a:t>
          </a:r>
          <a:endParaRPr lang="en-GB" dirty="0"/>
        </a:p>
      </dgm:t>
    </dgm:pt>
    <dgm:pt modelId="{26ACD929-A4F4-41E6-A0CB-598B6130CF90}" type="parTrans" cxnId="{53A84EF7-2F01-4C25-9341-C96E8CC26CEE}">
      <dgm:prSet/>
      <dgm:spPr/>
      <dgm:t>
        <a:bodyPr/>
        <a:lstStyle/>
        <a:p>
          <a:endParaRPr lang="en-GB"/>
        </a:p>
      </dgm:t>
    </dgm:pt>
    <dgm:pt modelId="{4DD06597-7DD2-48A7-ABB0-776745C5B9B0}" type="sibTrans" cxnId="{53A84EF7-2F01-4C25-9341-C96E8CC26CEE}">
      <dgm:prSet/>
      <dgm:spPr/>
      <dgm:t>
        <a:bodyPr/>
        <a:lstStyle/>
        <a:p>
          <a:endParaRPr lang="en-GB" dirty="0"/>
        </a:p>
      </dgm:t>
    </dgm:pt>
    <dgm:pt modelId="{766876E3-CDA1-4B1F-B1BB-DA32C16D3DF2}">
      <dgm:prSet phldrT="[Text]"/>
      <dgm:spPr/>
      <dgm:t>
        <a:bodyPr/>
        <a:lstStyle/>
        <a:p>
          <a:r>
            <a:rPr lang="en-GB" dirty="0" smtClean="0"/>
            <a:t> EU Harmonisation</a:t>
          </a:r>
        </a:p>
        <a:p>
          <a:r>
            <a:rPr lang="en-GB" dirty="0" smtClean="0"/>
            <a:t>Approximation to international rules and standards</a:t>
          </a:r>
          <a:endParaRPr lang="en-GB" dirty="0"/>
        </a:p>
      </dgm:t>
    </dgm:pt>
    <dgm:pt modelId="{8C6B844E-A94B-41BE-9F32-DE66BD786983}" type="parTrans" cxnId="{B6881E3D-35DC-4246-9FD3-B1009CC37C01}">
      <dgm:prSet/>
      <dgm:spPr/>
      <dgm:t>
        <a:bodyPr/>
        <a:lstStyle/>
        <a:p>
          <a:endParaRPr lang="en-GB"/>
        </a:p>
      </dgm:t>
    </dgm:pt>
    <dgm:pt modelId="{820731FC-4C9E-4D9D-A2EE-F550494BB593}" type="sibTrans" cxnId="{B6881E3D-35DC-4246-9FD3-B1009CC37C01}">
      <dgm:prSet/>
      <dgm:spPr/>
      <dgm:t>
        <a:bodyPr/>
        <a:lstStyle/>
        <a:p>
          <a:endParaRPr lang="en-GB"/>
        </a:p>
      </dgm:t>
    </dgm:pt>
    <dgm:pt modelId="{F320E9D5-D1D7-4CE0-9781-86803C4FBEB7}">
      <dgm:prSet phldrT="[Text]"/>
      <dgm:spPr/>
      <dgm:t>
        <a:bodyPr/>
        <a:lstStyle/>
        <a:p>
          <a:r>
            <a:rPr lang="en-GB" dirty="0" smtClean="0"/>
            <a:t>Liberalisation of trade</a:t>
          </a:r>
        </a:p>
        <a:p>
          <a:r>
            <a:rPr lang="en-GB" dirty="0" smtClean="0"/>
            <a:t>(Trade creation)</a:t>
          </a:r>
          <a:endParaRPr lang="en-GB" dirty="0"/>
        </a:p>
      </dgm:t>
    </dgm:pt>
    <dgm:pt modelId="{44F2A838-E651-4E6E-A2CB-2DF2051FF9E5}" type="parTrans" cxnId="{C16778BF-D111-4F59-8087-5D677FB5C3F3}">
      <dgm:prSet/>
      <dgm:spPr/>
      <dgm:t>
        <a:bodyPr/>
        <a:lstStyle/>
        <a:p>
          <a:endParaRPr lang="en-GB"/>
        </a:p>
      </dgm:t>
    </dgm:pt>
    <dgm:pt modelId="{1F384557-2EAD-4344-AC55-D27A51030B48}" type="sibTrans" cxnId="{C16778BF-D111-4F59-8087-5D677FB5C3F3}">
      <dgm:prSet/>
      <dgm:spPr/>
      <dgm:t>
        <a:bodyPr/>
        <a:lstStyle/>
        <a:p>
          <a:endParaRPr lang="en-GB"/>
        </a:p>
      </dgm:t>
    </dgm:pt>
    <dgm:pt modelId="{0399625F-63EF-4B7A-9464-B1CA8D4487BB}" type="pres">
      <dgm:prSet presAssocID="{FF340688-7382-433F-A748-079357C4E7C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BA5FD8C5-F46F-4736-934C-7ACE1454DB6B}" type="pres">
      <dgm:prSet presAssocID="{FF340688-7382-433F-A748-079357C4E7C7}" presName="cycle" presStyleCnt="0"/>
      <dgm:spPr/>
    </dgm:pt>
    <dgm:pt modelId="{5CAC7DF6-A386-4210-9D38-31C2C7C2A102}" type="pres">
      <dgm:prSet presAssocID="{C3FFD9DC-F993-445F-AFE2-3B6263E421D6}" presName="nodeFirstNode" presStyleLbl="node1" presStyleIdx="0" presStyleCnt="3" custRadScaleRad="123584" custRadScaleInc="4730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8908B56-B17F-41BC-B826-6AC6586B220D}" type="pres">
      <dgm:prSet presAssocID="{4DD06597-7DD2-48A7-ABB0-776745C5B9B0}" presName="sibTransFirstNode" presStyleLbl="bgShp" presStyleIdx="0" presStyleCnt="1" custLinFactNeighborX="-38226" custLinFactNeighborY="-1765"/>
      <dgm:spPr/>
      <dgm:t>
        <a:bodyPr/>
        <a:lstStyle/>
        <a:p>
          <a:endParaRPr lang="en-GB"/>
        </a:p>
      </dgm:t>
    </dgm:pt>
    <dgm:pt modelId="{C4341341-F5C8-49B3-AB5D-9969C1823DE0}" type="pres">
      <dgm:prSet presAssocID="{766876E3-CDA1-4B1F-B1BB-DA32C16D3DF2}" presName="nodeFollowingNodes" presStyleLbl="node1" presStyleIdx="1" presStyleCnt="3" custRadScaleRad="51420" custRadScaleInc="6892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6C5E3EB-3A03-4AC6-B98E-B55F4ABDE332}" type="pres">
      <dgm:prSet presAssocID="{F320E9D5-D1D7-4CE0-9781-86803C4FBEB7}" presName="nodeFollowingNodes" presStyleLbl="node1" presStyleIdx="2" presStyleCnt="3" custRadScaleRad="128338" custRadScaleInc="8123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3A84EF7-2F01-4C25-9341-C96E8CC26CEE}" srcId="{FF340688-7382-433F-A748-079357C4E7C7}" destId="{C3FFD9DC-F993-445F-AFE2-3B6263E421D6}" srcOrd="0" destOrd="0" parTransId="{26ACD929-A4F4-41E6-A0CB-598B6130CF90}" sibTransId="{4DD06597-7DD2-48A7-ABB0-776745C5B9B0}"/>
    <dgm:cxn modelId="{086E7D0C-8DB1-4C70-836A-ED51126A7F27}" type="presOf" srcId="{FF340688-7382-433F-A748-079357C4E7C7}" destId="{0399625F-63EF-4B7A-9464-B1CA8D4487BB}" srcOrd="0" destOrd="0" presId="urn:microsoft.com/office/officeart/2005/8/layout/cycle3"/>
    <dgm:cxn modelId="{0B570C9D-235B-45A1-98BF-BA55B1E565D6}" type="presOf" srcId="{C3FFD9DC-F993-445F-AFE2-3B6263E421D6}" destId="{5CAC7DF6-A386-4210-9D38-31C2C7C2A102}" srcOrd="0" destOrd="0" presId="urn:microsoft.com/office/officeart/2005/8/layout/cycle3"/>
    <dgm:cxn modelId="{A9A8E12C-43EA-4258-B9AD-6142936214DA}" type="presOf" srcId="{766876E3-CDA1-4B1F-B1BB-DA32C16D3DF2}" destId="{C4341341-F5C8-49B3-AB5D-9969C1823DE0}" srcOrd="0" destOrd="0" presId="urn:microsoft.com/office/officeart/2005/8/layout/cycle3"/>
    <dgm:cxn modelId="{B6881E3D-35DC-4246-9FD3-B1009CC37C01}" srcId="{FF340688-7382-433F-A748-079357C4E7C7}" destId="{766876E3-CDA1-4B1F-B1BB-DA32C16D3DF2}" srcOrd="1" destOrd="0" parTransId="{8C6B844E-A94B-41BE-9F32-DE66BD786983}" sibTransId="{820731FC-4C9E-4D9D-A2EE-F550494BB593}"/>
    <dgm:cxn modelId="{BE010A73-4284-4697-85F7-9B984E25BCCD}" type="presOf" srcId="{F320E9D5-D1D7-4CE0-9781-86803C4FBEB7}" destId="{86C5E3EB-3A03-4AC6-B98E-B55F4ABDE332}" srcOrd="0" destOrd="0" presId="urn:microsoft.com/office/officeart/2005/8/layout/cycle3"/>
    <dgm:cxn modelId="{0FA2FB74-AB9A-45B4-B90C-8AA864B5D8B8}" type="presOf" srcId="{4DD06597-7DD2-48A7-ABB0-776745C5B9B0}" destId="{38908B56-B17F-41BC-B826-6AC6586B220D}" srcOrd="0" destOrd="0" presId="urn:microsoft.com/office/officeart/2005/8/layout/cycle3"/>
    <dgm:cxn modelId="{C16778BF-D111-4F59-8087-5D677FB5C3F3}" srcId="{FF340688-7382-433F-A748-079357C4E7C7}" destId="{F320E9D5-D1D7-4CE0-9781-86803C4FBEB7}" srcOrd="2" destOrd="0" parTransId="{44F2A838-E651-4E6E-A2CB-2DF2051FF9E5}" sibTransId="{1F384557-2EAD-4344-AC55-D27A51030B48}"/>
    <dgm:cxn modelId="{D9E45AC0-3256-48C6-9678-9C6F97D3C0DC}" type="presParOf" srcId="{0399625F-63EF-4B7A-9464-B1CA8D4487BB}" destId="{BA5FD8C5-F46F-4736-934C-7ACE1454DB6B}" srcOrd="0" destOrd="0" presId="urn:microsoft.com/office/officeart/2005/8/layout/cycle3"/>
    <dgm:cxn modelId="{963BE649-D2C3-40F3-A611-A2D4887BFE62}" type="presParOf" srcId="{BA5FD8C5-F46F-4736-934C-7ACE1454DB6B}" destId="{5CAC7DF6-A386-4210-9D38-31C2C7C2A102}" srcOrd="0" destOrd="0" presId="urn:microsoft.com/office/officeart/2005/8/layout/cycle3"/>
    <dgm:cxn modelId="{10DF189F-0174-4FA2-B993-1346DEA46312}" type="presParOf" srcId="{BA5FD8C5-F46F-4736-934C-7ACE1454DB6B}" destId="{38908B56-B17F-41BC-B826-6AC6586B220D}" srcOrd="1" destOrd="0" presId="urn:microsoft.com/office/officeart/2005/8/layout/cycle3"/>
    <dgm:cxn modelId="{B1851189-3043-4E35-BAF0-E7BFAAD9B6C3}" type="presParOf" srcId="{BA5FD8C5-F46F-4736-934C-7ACE1454DB6B}" destId="{C4341341-F5C8-49B3-AB5D-9969C1823DE0}" srcOrd="2" destOrd="0" presId="urn:microsoft.com/office/officeart/2005/8/layout/cycle3"/>
    <dgm:cxn modelId="{3420490E-1E87-479D-95F6-040C2B9C3410}" type="presParOf" srcId="{BA5FD8C5-F46F-4736-934C-7ACE1454DB6B}" destId="{86C5E3EB-3A03-4AC6-B98E-B55F4ABDE332}" srcOrd="3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9E27463-D7F2-43C8-AC12-17C57F43EAB3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ED820E6-0E3E-4072-8E91-BA4530AD7D83}">
      <dgm:prSet phldrT="[Text]"/>
      <dgm:spPr/>
      <dgm:t>
        <a:bodyPr/>
        <a:lstStyle/>
        <a:p>
          <a:r>
            <a:rPr lang="en-GB" dirty="0" smtClean="0"/>
            <a:t>Trade liberalisation</a:t>
          </a:r>
          <a:endParaRPr lang="en-GB" dirty="0"/>
        </a:p>
      </dgm:t>
    </dgm:pt>
    <dgm:pt modelId="{937EC959-2BFD-4A7E-BCD7-AFEBF82D804F}" type="parTrans" cxnId="{38FAF86F-ABE5-49E6-9CE1-3BCD1783BD43}">
      <dgm:prSet/>
      <dgm:spPr/>
      <dgm:t>
        <a:bodyPr/>
        <a:lstStyle/>
        <a:p>
          <a:endParaRPr lang="en-GB"/>
        </a:p>
      </dgm:t>
    </dgm:pt>
    <dgm:pt modelId="{B5028A99-EEA1-4867-A603-D634829AC727}" type="sibTrans" cxnId="{38FAF86F-ABE5-49E6-9CE1-3BCD1783BD43}">
      <dgm:prSet/>
      <dgm:spPr/>
      <dgm:t>
        <a:bodyPr/>
        <a:lstStyle/>
        <a:p>
          <a:endParaRPr lang="en-GB"/>
        </a:p>
      </dgm:t>
    </dgm:pt>
    <dgm:pt modelId="{07AD9830-0C4E-44C4-AAF9-805211ACE1C9}">
      <dgm:prSet phldrT="[Text]" custT="1"/>
      <dgm:spPr/>
      <dgm:t>
        <a:bodyPr/>
        <a:lstStyle/>
        <a:p>
          <a:r>
            <a:rPr lang="en-GB" sz="1600" dirty="0" smtClean="0"/>
            <a:t>Convergence to EU Common External Tariff</a:t>
          </a:r>
          <a:endParaRPr lang="en-GB" sz="1600" dirty="0"/>
        </a:p>
      </dgm:t>
    </dgm:pt>
    <dgm:pt modelId="{18D5271C-0F00-4FCA-BFE4-C83E775E2C8A}" type="parTrans" cxnId="{133F399D-D457-4065-97CB-D2F6868D979D}">
      <dgm:prSet/>
      <dgm:spPr/>
      <dgm:t>
        <a:bodyPr/>
        <a:lstStyle/>
        <a:p>
          <a:endParaRPr lang="en-GB"/>
        </a:p>
      </dgm:t>
    </dgm:pt>
    <dgm:pt modelId="{19CAE35E-9EB6-4AED-B17C-65DA730D0C1D}" type="sibTrans" cxnId="{133F399D-D457-4065-97CB-D2F6868D979D}">
      <dgm:prSet/>
      <dgm:spPr/>
      <dgm:t>
        <a:bodyPr/>
        <a:lstStyle/>
        <a:p>
          <a:endParaRPr lang="en-GB"/>
        </a:p>
      </dgm:t>
    </dgm:pt>
    <dgm:pt modelId="{0AFE8CF0-8126-42A3-A97E-BD924FBDA54E}">
      <dgm:prSet phldrT="[Text]" custT="1"/>
      <dgm:spPr/>
      <dgm:t>
        <a:bodyPr/>
        <a:lstStyle/>
        <a:p>
          <a:r>
            <a:rPr lang="en-GB" sz="2000" dirty="0" smtClean="0"/>
            <a:t>Elimination of peak tariff rates</a:t>
          </a:r>
          <a:endParaRPr lang="en-GB" sz="2000" dirty="0"/>
        </a:p>
      </dgm:t>
    </dgm:pt>
    <dgm:pt modelId="{6C31DB8F-6201-4D12-B3AE-3A98E93368D4}" type="parTrans" cxnId="{D686B3CC-4127-46DC-B6A1-8207A208852A}">
      <dgm:prSet/>
      <dgm:spPr/>
      <dgm:t>
        <a:bodyPr/>
        <a:lstStyle/>
        <a:p>
          <a:endParaRPr lang="en-GB"/>
        </a:p>
      </dgm:t>
    </dgm:pt>
    <dgm:pt modelId="{DF8B5CBE-1342-4239-AFBF-DB296B2052DA}" type="sibTrans" cxnId="{D686B3CC-4127-46DC-B6A1-8207A208852A}">
      <dgm:prSet/>
      <dgm:spPr/>
      <dgm:t>
        <a:bodyPr/>
        <a:lstStyle/>
        <a:p>
          <a:endParaRPr lang="en-GB"/>
        </a:p>
      </dgm:t>
    </dgm:pt>
    <dgm:pt modelId="{9BD7158E-07DF-46DE-AC56-5D22E24342AA}">
      <dgm:prSet phldrT="[Text]"/>
      <dgm:spPr/>
      <dgm:t>
        <a:bodyPr/>
        <a:lstStyle/>
        <a:p>
          <a:r>
            <a:rPr lang="en-GB" dirty="0" smtClean="0"/>
            <a:t>Facilitation of trade</a:t>
          </a:r>
          <a:endParaRPr lang="en-GB" dirty="0"/>
        </a:p>
      </dgm:t>
    </dgm:pt>
    <dgm:pt modelId="{D7F95367-6036-4338-8A60-FF86E08C41D6}" type="parTrans" cxnId="{BC97731D-7921-4351-90E5-19AC0AE6BC4A}">
      <dgm:prSet/>
      <dgm:spPr/>
      <dgm:t>
        <a:bodyPr/>
        <a:lstStyle/>
        <a:p>
          <a:endParaRPr lang="en-GB"/>
        </a:p>
      </dgm:t>
    </dgm:pt>
    <dgm:pt modelId="{62F150F9-BE82-4F8A-8AF3-74B1E2E03724}" type="sibTrans" cxnId="{BC97731D-7921-4351-90E5-19AC0AE6BC4A}">
      <dgm:prSet/>
      <dgm:spPr/>
      <dgm:t>
        <a:bodyPr/>
        <a:lstStyle/>
        <a:p>
          <a:endParaRPr lang="en-GB"/>
        </a:p>
      </dgm:t>
    </dgm:pt>
    <dgm:pt modelId="{7EF10DB4-A163-499D-ACFB-5E9F6ED7FDDC}">
      <dgm:prSet phldrT="[Text]" custT="1"/>
      <dgm:spPr/>
      <dgm:t>
        <a:bodyPr/>
        <a:lstStyle/>
        <a:p>
          <a:r>
            <a:rPr lang="en-GB" sz="1700" dirty="0" smtClean="0"/>
            <a:t>Synchronised harmonisation with EU and WTO</a:t>
          </a:r>
          <a:endParaRPr lang="en-GB" sz="1700" dirty="0"/>
        </a:p>
      </dgm:t>
    </dgm:pt>
    <dgm:pt modelId="{622E7229-5397-44AA-A19D-C9BE105BDCEF}" type="parTrans" cxnId="{4C71DE80-238F-461B-AD6F-A8331FDA5198}">
      <dgm:prSet/>
      <dgm:spPr/>
      <dgm:t>
        <a:bodyPr/>
        <a:lstStyle/>
        <a:p>
          <a:endParaRPr lang="en-GB"/>
        </a:p>
      </dgm:t>
    </dgm:pt>
    <dgm:pt modelId="{F6FA8327-58C2-478F-B9B5-835F21778AD3}" type="sibTrans" cxnId="{4C71DE80-238F-461B-AD6F-A8331FDA5198}">
      <dgm:prSet/>
      <dgm:spPr/>
      <dgm:t>
        <a:bodyPr/>
        <a:lstStyle/>
        <a:p>
          <a:endParaRPr lang="en-GB"/>
        </a:p>
      </dgm:t>
    </dgm:pt>
    <dgm:pt modelId="{A497B56E-2950-4E50-918D-8C0F5F628622}">
      <dgm:prSet phldrT="[Text]"/>
      <dgm:spPr/>
      <dgm:t>
        <a:bodyPr/>
        <a:lstStyle/>
        <a:p>
          <a:r>
            <a:rPr lang="en-GB" dirty="0" smtClean="0"/>
            <a:t>Mutual recognition</a:t>
          </a:r>
          <a:endParaRPr lang="en-GB" dirty="0"/>
        </a:p>
      </dgm:t>
    </dgm:pt>
    <dgm:pt modelId="{C64F6EC8-F57F-4868-9307-CE81B1AFED6F}" type="parTrans" cxnId="{B0E717A0-A0F6-408C-AE77-8FE15D6AD2AA}">
      <dgm:prSet/>
      <dgm:spPr/>
      <dgm:t>
        <a:bodyPr/>
        <a:lstStyle/>
        <a:p>
          <a:endParaRPr lang="en-GB"/>
        </a:p>
      </dgm:t>
    </dgm:pt>
    <dgm:pt modelId="{4029DDF1-7627-4994-B731-06736D1D67BC}" type="sibTrans" cxnId="{B0E717A0-A0F6-408C-AE77-8FE15D6AD2AA}">
      <dgm:prSet/>
      <dgm:spPr/>
      <dgm:t>
        <a:bodyPr/>
        <a:lstStyle/>
        <a:p>
          <a:endParaRPr lang="en-GB"/>
        </a:p>
      </dgm:t>
    </dgm:pt>
    <dgm:pt modelId="{B2F62EC5-1E3C-4B73-9A11-4D28BD4DC615}">
      <dgm:prSet phldrT="[Text]"/>
      <dgm:spPr/>
      <dgm:t>
        <a:bodyPr/>
        <a:lstStyle/>
        <a:p>
          <a:r>
            <a:rPr lang="en-GB" dirty="0" smtClean="0"/>
            <a:t>National instruments </a:t>
          </a:r>
        </a:p>
        <a:p>
          <a:r>
            <a:rPr lang="en-GB" dirty="0" smtClean="0"/>
            <a:t>Access to new markets</a:t>
          </a:r>
          <a:endParaRPr lang="en-GB" dirty="0"/>
        </a:p>
      </dgm:t>
    </dgm:pt>
    <dgm:pt modelId="{569E8F17-C4A0-46D2-848A-9BB9DEFA4784}" type="parTrans" cxnId="{B4B36BD3-5D3D-4CA5-B99A-B20B92055A9D}">
      <dgm:prSet/>
      <dgm:spPr/>
      <dgm:t>
        <a:bodyPr/>
        <a:lstStyle/>
        <a:p>
          <a:endParaRPr lang="en-GB"/>
        </a:p>
      </dgm:t>
    </dgm:pt>
    <dgm:pt modelId="{BFDA1D93-5B35-441B-A7CC-538A1B6D2D0B}" type="sibTrans" cxnId="{B4B36BD3-5D3D-4CA5-B99A-B20B92055A9D}">
      <dgm:prSet/>
      <dgm:spPr/>
      <dgm:t>
        <a:bodyPr/>
        <a:lstStyle/>
        <a:p>
          <a:endParaRPr lang="en-GB"/>
        </a:p>
      </dgm:t>
    </dgm:pt>
    <dgm:pt modelId="{080484AF-6CCF-418C-9319-950DB705B2A0}">
      <dgm:prSet phldrT="[Text]"/>
      <dgm:spPr/>
      <dgm:t>
        <a:bodyPr/>
        <a:lstStyle/>
        <a:p>
          <a:r>
            <a:rPr lang="en-GB" dirty="0" smtClean="0"/>
            <a:t>Bi-lateral FTAs</a:t>
          </a:r>
          <a:endParaRPr lang="en-GB" dirty="0"/>
        </a:p>
      </dgm:t>
    </dgm:pt>
    <dgm:pt modelId="{BE00BD86-1045-46FE-B38A-CB03AC9AC877}" type="parTrans" cxnId="{2CB2EF00-8FA1-4EEE-8AAE-B06A8291DE90}">
      <dgm:prSet/>
      <dgm:spPr/>
      <dgm:t>
        <a:bodyPr/>
        <a:lstStyle/>
        <a:p>
          <a:endParaRPr lang="en-GB"/>
        </a:p>
      </dgm:t>
    </dgm:pt>
    <dgm:pt modelId="{C9919676-0D52-4501-A877-E5708EAAF4BC}" type="sibTrans" cxnId="{2CB2EF00-8FA1-4EEE-8AAE-B06A8291DE90}">
      <dgm:prSet/>
      <dgm:spPr/>
      <dgm:t>
        <a:bodyPr/>
        <a:lstStyle/>
        <a:p>
          <a:endParaRPr lang="en-GB"/>
        </a:p>
      </dgm:t>
    </dgm:pt>
    <dgm:pt modelId="{8EF7B9C1-14D7-4F8A-9EC7-5374CAEC0D03}">
      <dgm:prSet phldrT="[Text]"/>
      <dgm:spPr/>
      <dgm:t>
        <a:bodyPr/>
        <a:lstStyle/>
        <a:p>
          <a:r>
            <a:rPr lang="en-GB" dirty="0" smtClean="0"/>
            <a:t>PEM Convention</a:t>
          </a:r>
          <a:endParaRPr lang="en-GB" dirty="0"/>
        </a:p>
      </dgm:t>
    </dgm:pt>
    <dgm:pt modelId="{E21594D0-A9FB-45EE-B2F5-723BA9DC2C1F}" type="parTrans" cxnId="{3154E602-1647-4915-9611-F6279F72B976}">
      <dgm:prSet/>
      <dgm:spPr/>
      <dgm:t>
        <a:bodyPr/>
        <a:lstStyle/>
        <a:p>
          <a:endParaRPr lang="en-GB"/>
        </a:p>
      </dgm:t>
    </dgm:pt>
    <dgm:pt modelId="{539E7433-A5BE-4F68-94FD-34FD4661DFAB}" type="sibTrans" cxnId="{3154E602-1647-4915-9611-F6279F72B976}">
      <dgm:prSet/>
      <dgm:spPr/>
      <dgm:t>
        <a:bodyPr/>
        <a:lstStyle/>
        <a:p>
          <a:endParaRPr lang="en-GB"/>
        </a:p>
      </dgm:t>
    </dgm:pt>
    <dgm:pt modelId="{94D26EAD-5CDB-4AB2-A761-0C5C8868A3D0}">
      <dgm:prSet/>
      <dgm:spPr/>
      <dgm:t>
        <a:bodyPr/>
        <a:lstStyle/>
        <a:p>
          <a:r>
            <a:rPr lang="en-GB" dirty="0" smtClean="0"/>
            <a:t>Simplification </a:t>
          </a:r>
          <a:endParaRPr lang="en-GB" dirty="0"/>
        </a:p>
      </dgm:t>
    </dgm:pt>
    <dgm:pt modelId="{D635AB4C-45EA-4968-901C-44520FE57410}" type="parTrans" cxnId="{6761B4A7-0094-4820-8386-6BC3083D4305}">
      <dgm:prSet/>
      <dgm:spPr/>
      <dgm:t>
        <a:bodyPr/>
        <a:lstStyle/>
        <a:p>
          <a:endParaRPr lang="en-GB"/>
        </a:p>
      </dgm:t>
    </dgm:pt>
    <dgm:pt modelId="{3BA8896A-87C0-4042-A51F-7870794A7575}" type="sibTrans" cxnId="{6761B4A7-0094-4820-8386-6BC3083D4305}">
      <dgm:prSet/>
      <dgm:spPr/>
      <dgm:t>
        <a:bodyPr/>
        <a:lstStyle/>
        <a:p>
          <a:endParaRPr lang="en-GB"/>
        </a:p>
      </dgm:t>
    </dgm:pt>
    <dgm:pt modelId="{FC0B6496-9144-4F27-9DE3-0A4EF232FEB5}">
      <dgm:prSet/>
      <dgm:spPr/>
      <dgm:t>
        <a:bodyPr/>
        <a:lstStyle/>
        <a:p>
          <a:r>
            <a:rPr lang="en-GB" dirty="0" smtClean="0"/>
            <a:t>Risk based approach</a:t>
          </a:r>
          <a:endParaRPr lang="en-GB" dirty="0"/>
        </a:p>
      </dgm:t>
    </dgm:pt>
    <dgm:pt modelId="{9F024FCB-653F-477F-B8A5-734B0D9218BD}" type="parTrans" cxnId="{B072ED8B-638D-4021-BB8E-4AF28D49DDEF}">
      <dgm:prSet/>
      <dgm:spPr/>
      <dgm:t>
        <a:bodyPr/>
        <a:lstStyle/>
        <a:p>
          <a:endParaRPr lang="en-GB"/>
        </a:p>
      </dgm:t>
    </dgm:pt>
    <dgm:pt modelId="{C3518867-5675-471F-88A5-8571663F2B55}" type="sibTrans" cxnId="{B072ED8B-638D-4021-BB8E-4AF28D49DDEF}">
      <dgm:prSet/>
      <dgm:spPr/>
      <dgm:t>
        <a:bodyPr/>
        <a:lstStyle/>
        <a:p>
          <a:endParaRPr lang="en-GB"/>
        </a:p>
      </dgm:t>
    </dgm:pt>
    <dgm:pt modelId="{A03F8886-5F54-4E6C-891E-F41CE849800C}">
      <dgm:prSet/>
      <dgm:spPr/>
      <dgm:t>
        <a:bodyPr/>
        <a:lstStyle/>
        <a:p>
          <a:r>
            <a:rPr lang="en-GB" dirty="0" smtClean="0"/>
            <a:t>Zero tariffs in agriculture</a:t>
          </a:r>
          <a:endParaRPr lang="en-GB" dirty="0"/>
        </a:p>
      </dgm:t>
    </dgm:pt>
    <dgm:pt modelId="{BFC8AF06-D56F-416C-BEB3-DBFBD45C0859}" type="parTrans" cxnId="{57EF2C75-BAED-40E2-9CA2-8294BDD71B3D}">
      <dgm:prSet/>
      <dgm:spPr/>
      <dgm:t>
        <a:bodyPr/>
        <a:lstStyle/>
        <a:p>
          <a:endParaRPr lang="en-GB"/>
        </a:p>
      </dgm:t>
    </dgm:pt>
    <dgm:pt modelId="{079798E7-4DF1-4705-8DE7-1F5F05976C46}" type="sibTrans" cxnId="{57EF2C75-BAED-40E2-9CA2-8294BDD71B3D}">
      <dgm:prSet/>
      <dgm:spPr/>
      <dgm:t>
        <a:bodyPr/>
        <a:lstStyle/>
        <a:p>
          <a:endParaRPr lang="en-GB"/>
        </a:p>
      </dgm:t>
    </dgm:pt>
    <dgm:pt modelId="{53931F0B-9F1E-4A50-8371-549951616880}">
      <dgm:prSet/>
      <dgm:spPr/>
      <dgm:t>
        <a:bodyPr/>
        <a:lstStyle/>
        <a:p>
          <a:r>
            <a:rPr lang="en-GB" dirty="0" smtClean="0"/>
            <a:t>GATS Plus in services</a:t>
          </a:r>
          <a:endParaRPr lang="en-GB" dirty="0"/>
        </a:p>
      </dgm:t>
    </dgm:pt>
    <dgm:pt modelId="{522E48F6-BBCF-4551-884C-2248189F8ADF}" type="parTrans" cxnId="{5BDDADB4-AD39-44B0-AD11-00E064E75552}">
      <dgm:prSet/>
      <dgm:spPr/>
      <dgm:t>
        <a:bodyPr/>
        <a:lstStyle/>
        <a:p>
          <a:endParaRPr lang="en-GB"/>
        </a:p>
      </dgm:t>
    </dgm:pt>
    <dgm:pt modelId="{AC07C3E4-2E4E-40FE-B5D1-69D60663B130}" type="sibTrans" cxnId="{5BDDADB4-AD39-44B0-AD11-00E064E75552}">
      <dgm:prSet/>
      <dgm:spPr/>
      <dgm:t>
        <a:bodyPr/>
        <a:lstStyle/>
        <a:p>
          <a:endParaRPr lang="en-GB"/>
        </a:p>
      </dgm:t>
    </dgm:pt>
    <dgm:pt modelId="{B21643D9-D6EB-495B-9BD5-0E528DA6D479}" type="pres">
      <dgm:prSet presAssocID="{D9E27463-D7F2-43C8-AC12-17C57F43EAB3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A6F423A-7B92-4A61-A451-51277C78D15B}" type="pres">
      <dgm:prSet presAssocID="{5ED820E6-0E3E-4072-8E91-BA4530AD7D83}" presName="compNode" presStyleCnt="0"/>
      <dgm:spPr/>
    </dgm:pt>
    <dgm:pt modelId="{A4B4CA8F-CD01-49C5-9E29-7981363970F6}" type="pres">
      <dgm:prSet presAssocID="{5ED820E6-0E3E-4072-8E91-BA4530AD7D83}" presName="aNode" presStyleLbl="bgShp" presStyleIdx="0" presStyleCnt="3" custLinFactNeighborX="358" custLinFactNeighborY="-959"/>
      <dgm:spPr/>
      <dgm:t>
        <a:bodyPr/>
        <a:lstStyle/>
        <a:p>
          <a:endParaRPr lang="en-GB"/>
        </a:p>
      </dgm:t>
    </dgm:pt>
    <dgm:pt modelId="{385740C3-AD63-4503-A2A6-AD539A0B685F}" type="pres">
      <dgm:prSet presAssocID="{5ED820E6-0E3E-4072-8E91-BA4530AD7D83}" presName="textNode" presStyleLbl="bgShp" presStyleIdx="0" presStyleCnt="3"/>
      <dgm:spPr/>
      <dgm:t>
        <a:bodyPr/>
        <a:lstStyle/>
        <a:p>
          <a:endParaRPr lang="en-GB"/>
        </a:p>
      </dgm:t>
    </dgm:pt>
    <dgm:pt modelId="{09CD8312-C8AF-4240-8A3B-F4142D6E3C4C}" type="pres">
      <dgm:prSet presAssocID="{5ED820E6-0E3E-4072-8E91-BA4530AD7D83}" presName="compChildNode" presStyleCnt="0"/>
      <dgm:spPr/>
    </dgm:pt>
    <dgm:pt modelId="{54810608-5D5B-430F-B903-613B21330C32}" type="pres">
      <dgm:prSet presAssocID="{5ED820E6-0E3E-4072-8E91-BA4530AD7D83}" presName="theInnerList" presStyleCnt="0"/>
      <dgm:spPr/>
    </dgm:pt>
    <dgm:pt modelId="{454B9C43-083C-487E-A945-C60AAFC9999F}" type="pres">
      <dgm:prSet presAssocID="{A03F8886-5F54-4E6C-891E-F41CE849800C}" presName="child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D7881DD-7AFF-4733-9826-9AFEB1EAB95C}" type="pres">
      <dgm:prSet presAssocID="{A03F8886-5F54-4E6C-891E-F41CE849800C}" presName="aSpace2" presStyleCnt="0"/>
      <dgm:spPr/>
    </dgm:pt>
    <dgm:pt modelId="{50B6D1B4-ACC7-4870-AF85-D478C25CBF96}" type="pres">
      <dgm:prSet presAssocID="{53931F0B-9F1E-4A50-8371-549951616880}" presName="child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4801243-1956-4B76-8CDE-64C6A284056C}" type="pres">
      <dgm:prSet presAssocID="{53931F0B-9F1E-4A50-8371-549951616880}" presName="aSpace2" presStyleCnt="0"/>
      <dgm:spPr/>
    </dgm:pt>
    <dgm:pt modelId="{8FA0B2B9-3552-4BB6-8988-FE2C779B4067}" type="pres">
      <dgm:prSet presAssocID="{07AD9830-0C4E-44C4-AAF9-805211ACE1C9}" presName="child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3102EF1-A6F9-4EB7-8597-02E1181A51AA}" type="pres">
      <dgm:prSet presAssocID="{07AD9830-0C4E-44C4-AAF9-805211ACE1C9}" presName="aSpace2" presStyleCnt="0"/>
      <dgm:spPr/>
    </dgm:pt>
    <dgm:pt modelId="{16CA84ED-F584-4F10-8387-18651FAEED11}" type="pres">
      <dgm:prSet presAssocID="{0AFE8CF0-8126-42A3-A97E-BD924FBDA54E}" presName="childNode" presStyleLbl="node1" presStyleIdx="3" presStyleCnt="10" custLinFactNeighborX="-1715" custLinFactNeighborY="-1180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EA78528-D341-4EE0-95D0-268489FB28AF}" type="pres">
      <dgm:prSet presAssocID="{5ED820E6-0E3E-4072-8E91-BA4530AD7D83}" presName="aSpace" presStyleCnt="0"/>
      <dgm:spPr/>
    </dgm:pt>
    <dgm:pt modelId="{E3360B6D-5420-47B8-8AE4-F41A384AAF4B}" type="pres">
      <dgm:prSet presAssocID="{9BD7158E-07DF-46DE-AC56-5D22E24342AA}" presName="compNode" presStyleCnt="0"/>
      <dgm:spPr/>
    </dgm:pt>
    <dgm:pt modelId="{3BD3B614-9B87-44B2-B6D3-251622CEAD51}" type="pres">
      <dgm:prSet presAssocID="{9BD7158E-07DF-46DE-AC56-5D22E24342AA}" presName="aNode" presStyleLbl="bgShp" presStyleIdx="1" presStyleCnt="3"/>
      <dgm:spPr/>
      <dgm:t>
        <a:bodyPr/>
        <a:lstStyle/>
        <a:p>
          <a:endParaRPr lang="en-GB"/>
        </a:p>
      </dgm:t>
    </dgm:pt>
    <dgm:pt modelId="{DA71186C-3E38-4527-967A-BCC516D50DDC}" type="pres">
      <dgm:prSet presAssocID="{9BD7158E-07DF-46DE-AC56-5D22E24342AA}" presName="textNode" presStyleLbl="bgShp" presStyleIdx="1" presStyleCnt="3"/>
      <dgm:spPr/>
      <dgm:t>
        <a:bodyPr/>
        <a:lstStyle/>
        <a:p>
          <a:endParaRPr lang="en-GB"/>
        </a:p>
      </dgm:t>
    </dgm:pt>
    <dgm:pt modelId="{8FEEB3D6-F908-4327-9D61-E2730ED1DF62}" type="pres">
      <dgm:prSet presAssocID="{9BD7158E-07DF-46DE-AC56-5D22E24342AA}" presName="compChildNode" presStyleCnt="0"/>
      <dgm:spPr/>
    </dgm:pt>
    <dgm:pt modelId="{C11AE416-F2ED-4E40-BC8C-11C2533FB485}" type="pres">
      <dgm:prSet presAssocID="{9BD7158E-07DF-46DE-AC56-5D22E24342AA}" presName="theInnerList" presStyleCnt="0"/>
      <dgm:spPr/>
    </dgm:pt>
    <dgm:pt modelId="{68B35BC2-EE52-4CBE-9FCC-246C2C5459B6}" type="pres">
      <dgm:prSet presAssocID="{7EF10DB4-A163-499D-ACFB-5E9F6ED7FDDC}" presName="child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C0CC061-9482-49ED-9E1E-AB6FFBDD7286}" type="pres">
      <dgm:prSet presAssocID="{7EF10DB4-A163-499D-ACFB-5E9F6ED7FDDC}" presName="aSpace2" presStyleCnt="0"/>
      <dgm:spPr/>
    </dgm:pt>
    <dgm:pt modelId="{8C178C3B-5D39-4115-81EE-582130F21FC4}" type="pres">
      <dgm:prSet presAssocID="{A497B56E-2950-4E50-918D-8C0F5F628622}" presName="child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DFBABFD-DE30-4533-AB5D-074912D67088}" type="pres">
      <dgm:prSet presAssocID="{A497B56E-2950-4E50-918D-8C0F5F628622}" presName="aSpace2" presStyleCnt="0"/>
      <dgm:spPr/>
    </dgm:pt>
    <dgm:pt modelId="{28540CD2-B076-457E-B2F0-3F342804D478}" type="pres">
      <dgm:prSet presAssocID="{94D26EAD-5CDB-4AB2-A761-0C5C8868A3D0}" presName="child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16D59A1-4364-412B-A739-0F3E63E9E5A7}" type="pres">
      <dgm:prSet presAssocID="{94D26EAD-5CDB-4AB2-A761-0C5C8868A3D0}" presName="aSpace2" presStyleCnt="0"/>
      <dgm:spPr/>
    </dgm:pt>
    <dgm:pt modelId="{813C0A59-BC52-48FA-9304-78D194405EDE}" type="pres">
      <dgm:prSet presAssocID="{FC0B6496-9144-4F27-9DE3-0A4EF232FEB5}" presName="child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1C99DD6-7938-47DB-9A15-0302A59F4BA7}" type="pres">
      <dgm:prSet presAssocID="{9BD7158E-07DF-46DE-AC56-5D22E24342AA}" presName="aSpace" presStyleCnt="0"/>
      <dgm:spPr/>
    </dgm:pt>
    <dgm:pt modelId="{8C47A285-85E3-4C82-AF6F-41651F8CDA9E}" type="pres">
      <dgm:prSet presAssocID="{B2F62EC5-1E3C-4B73-9A11-4D28BD4DC615}" presName="compNode" presStyleCnt="0"/>
      <dgm:spPr/>
    </dgm:pt>
    <dgm:pt modelId="{1454B5B8-33C6-4E90-952E-BB4A1A7017FD}" type="pres">
      <dgm:prSet presAssocID="{B2F62EC5-1E3C-4B73-9A11-4D28BD4DC615}" presName="aNode" presStyleLbl="bgShp" presStyleIdx="2" presStyleCnt="3"/>
      <dgm:spPr/>
      <dgm:t>
        <a:bodyPr/>
        <a:lstStyle/>
        <a:p>
          <a:endParaRPr lang="en-GB"/>
        </a:p>
      </dgm:t>
    </dgm:pt>
    <dgm:pt modelId="{61D2FAF7-B040-4AB9-BCAD-17F9EC14EFB9}" type="pres">
      <dgm:prSet presAssocID="{B2F62EC5-1E3C-4B73-9A11-4D28BD4DC615}" presName="textNode" presStyleLbl="bgShp" presStyleIdx="2" presStyleCnt="3"/>
      <dgm:spPr/>
      <dgm:t>
        <a:bodyPr/>
        <a:lstStyle/>
        <a:p>
          <a:endParaRPr lang="en-GB"/>
        </a:p>
      </dgm:t>
    </dgm:pt>
    <dgm:pt modelId="{8DCB79F6-44E9-4BD3-B0DC-1833BE24C951}" type="pres">
      <dgm:prSet presAssocID="{B2F62EC5-1E3C-4B73-9A11-4D28BD4DC615}" presName="compChildNode" presStyleCnt="0"/>
      <dgm:spPr/>
    </dgm:pt>
    <dgm:pt modelId="{6E41C098-76A5-411A-9153-2C15400671F3}" type="pres">
      <dgm:prSet presAssocID="{B2F62EC5-1E3C-4B73-9A11-4D28BD4DC615}" presName="theInnerList" presStyleCnt="0"/>
      <dgm:spPr/>
    </dgm:pt>
    <dgm:pt modelId="{319ED6D8-0768-4415-BE8F-9557218977DC}" type="pres">
      <dgm:prSet presAssocID="{080484AF-6CCF-418C-9319-950DB705B2A0}" presName="child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0C4D07C-1C56-4483-ADCB-B956142AD195}" type="pres">
      <dgm:prSet presAssocID="{080484AF-6CCF-418C-9319-950DB705B2A0}" presName="aSpace2" presStyleCnt="0"/>
      <dgm:spPr/>
    </dgm:pt>
    <dgm:pt modelId="{C038CDA2-9345-46BB-A15F-D8ADD3145013}" type="pres">
      <dgm:prSet presAssocID="{8EF7B9C1-14D7-4F8A-9EC7-5374CAEC0D03}" presName="child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0365350-FDC2-4A6E-95AD-7D190400881F}" type="presOf" srcId="{5ED820E6-0E3E-4072-8E91-BA4530AD7D83}" destId="{A4B4CA8F-CD01-49C5-9E29-7981363970F6}" srcOrd="0" destOrd="0" presId="urn:microsoft.com/office/officeart/2005/8/layout/lProcess2"/>
    <dgm:cxn modelId="{7731F91A-6B1D-40A6-8CFE-F96E617FC77B}" type="presOf" srcId="{0AFE8CF0-8126-42A3-A97E-BD924FBDA54E}" destId="{16CA84ED-F584-4F10-8387-18651FAEED11}" srcOrd="0" destOrd="0" presId="urn:microsoft.com/office/officeart/2005/8/layout/lProcess2"/>
    <dgm:cxn modelId="{D686B3CC-4127-46DC-B6A1-8207A208852A}" srcId="{5ED820E6-0E3E-4072-8E91-BA4530AD7D83}" destId="{0AFE8CF0-8126-42A3-A97E-BD924FBDA54E}" srcOrd="3" destOrd="0" parTransId="{6C31DB8F-6201-4D12-B3AE-3A98E93368D4}" sibTransId="{DF8B5CBE-1342-4239-AFBF-DB296B2052DA}"/>
    <dgm:cxn modelId="{2CB2EF00-8FA1-4EEE-8AAE-B06A8291DE90}" srcId="{B2F62EC5-1E3C-4B73-9A11-4D28BD4DC615}" destId="{080484AF-6CCF-418C-9319-950DB705B2A0}" srcOrd="0" destOrd="0" parTransId="{BE00BD86-1045-46FE-B38A-CB03AC9AC877}" sibTransId="{C9919676-0D52-4501-A877-E5708EAAF4BC}"/>
    <dgm:cxn modelId="{72C0FB2D-764A-450C-9826-4BCA820B0770}" type="presOf" srcId="{5ED820E6-0E3E-4072-8E91-BA4530AD7D83}" destId="{385740C3-AD63-4503-A2A6-AD539A0B685F}" srcOrd="1" destOrd="0" presId="urn:microsoft.com/office/officeart/2005/8/layout/lProcess2"/>
    <dgm:cxn modelId="{E96F3121-57C0-4BB2-9012-DACDCF02EAF3}" type="presOf" srcId="{07AD9830-0C4E-44C4-AAF9-805211ACE1C9}" destId="{8FA0B2B9-3552-4BB6-8988-FE2C779B4067}" srcOrd="0" destOrd="0" presId="urn:microsoft.com/office/officeart/2005/8/layout/lProcess2"/>
    <dgm:cxn modelId="{F43E1063-461E-4392-BFC7-85B4840DB4EA}" type="presOf" srcId="{D9E27463-D7F2-43C8-AC12-17C57F43EAB3}" destId="{B21643D9-D6EB-495B-9BD5-0E528DA6D479}" srcOrd="0" destOrd="0" presId="urn:microsoft.com/office/officeart/2005/8/layout/lProcess2"/>
    <dgm:cxn modelId="{A27D5F92-F2ED-4A95-B354-3DDBBE95657C}" type="presOf" srcId="{53931F0B-9F1E-4A50-8371-549951616880}" destId="{50B6D1B4-ACC7-4870-AF85-D478C25CBF96}" srcOrd="0" destOrd="0" presId="urn:microsoft.com/office/officeart/2005/8/layout/lProcess2"/>
    <dgm:cxn modelId="{516AA979-8397-4B0F-A198-C56C65DBD158}" type="presOf" srcId="{FC0B6496-9144-4F27-9DE3-0A4EF232FEB5}" destId="{813C0A59-BC52-48FA-9304-78D194405EDE}" srcOrd="0" destOrd="0" presId="urn:microsoft.com/office/officeart/2005/8/layout/lProcess2"/>
    <dgm:cxn modelId="{133F399D-D457-4065-97CB-D2F6868D979D}" srcId="{5ED820E6-0E3E-4072-8E91-BA4530AD7D83}" destId="{07AD9830-0C4E-44C4-AAF9-805211ACE1C9}" srcOrd="2" destOrd="0" parTransId="{18D5271C-0F00-4FCA-BFE4-C83E775E2C8A}" sibTransId="{19CAE35E-9EB6-4AED-B17C-65DA730D0C1D}"/>
    <dgm:cxn modelId="{392246FA-17EA-49EA-BAA7-5DA69E118EE0}" type="presOf" srcId="{B2F62EC5-1E3C-4B73-9A11-4D28BD4DC615}" destId="{1454B5B8-33C6-4E90-952E-BB4A1A7017FD}" srcOrd="0" destOrd="0" presId="urn:microsoft.com/office/officeart/2005/8/layout/lProcess2"/>
    <dgm:cxn modelId="{6761B4A7-0094-4820-8386-6BC3083D4305}" srcId="{9BD7158E-07DF-46DE-AC56-5D22E24342AA}" destId="{94D26EAD-5CDB-4AB2-A761-0C5C8868A3D0}" srcOrd="2" destOrd="0" parTransId="{D635AB4C-45EA-4968-901C-44520FE57410}" sibTransId="{3BA8896A-87C0-4042-A51F-7870794A7575}"/>
    <dgm:cxn modelId="{65CBC1B5-12DD-4A9C-8598-1AF349475BE2}" type="presOf" srcId="{A03F8886-5F54-4E6C-891E-F41CE849800C}" destId="{454B9C43-083C-487E-A945-C60AAFC9999F}" srcOrd="0" destOrd="0" presId="urn:microsoft.com/office/officeart/2005/8/layout/lProcess2"/>
    <dgm:cxn modelId="{555AF47C-1572-47FF-BE9B-A7715ED7AF35}" type="presOf" srcId="{7EF10DB4-A163-499D-ACFB-5E9F6ED7FDDC}" destId="{68B35BC2-EE52-4CBE-9FCC-246C2C5459B6}" srcOrd="0" destOrd="0" presId="urn:microsoft.com/office/officeart/2005/8/layout/lProcess2"/>
    <dgm:cxn modelId="{B4B36BD3-5D3D-4CA5-B99A-B20B92055A9D}" srcId="{D9E27463-D7F2-43C8-AC12-17C57F43EAB3}" destId="{B2F62EC5-1E3C-4B73-9A11-4D28BD4DC615}" srcOrd="2" destOrd="0" parTransId="{569E8F17-C4A0-46D2-848A-9BB9DEFA4784}" sibTransId="{BFDA1D93-5B35-441B-A7CC-538A1B6D2D0B}"/>
    <dgm:cxn modelId="{3154E602-1647-4915-9611-F6279F72B976}" srcId="{B2F62EC5-1E3C-4B73-9A11-4D28BD4DC615}" destId="{8EF7B9C1-14D7-4F8A-9EC7-5374CAEC0D03}" srcOrd="1" destOrd="0" parTransId="{E21594D0-A9FB-45EE-B2F5-723BA9DC2C1F}" sibTransId="{539E7433-A5BE-4F68-94FD-34FD4661DFAB}"/>
    <dgm:cxn modelId="{B072ED8B-638D-4021-BB8E-4AF28D49DDEF}" srcId="{9BD7158E-07DF-46DE-AC56-5D22E24342AA}" destId="{FC0B6496-9144-4F27-9DE3-0A4EF232FEB5}" srcOrd="3" destOrd="0" parTransId="{9F024FCB-653F-477F-B8A5-734B0D9218BD}" sibTransId="{C3518867-5675-471F-88A5-8571663F2B55}"/>
    <dgm:cxn modelId="{38FAF86F-ABE5-49E6-9CE1-3BCD1783BD43}" srcId="{D9E27463-D7F2-43C8-AC12-17C57F43EAB3}" destId="{5ED820E6-0E3E-4072-8E91-BA4530AD7D83}" srcOrd="0" destOrd="0" parTransId="{937EC959-2BFD-4A7E-BCD7-AFEBF82D804F}" sibTransId="{B5028A99-EEA1-4867-A603-D634829AC727}"/>
    <dgm:cxn modelId="{DDF634A7-364C-4E76-8A22-8A14BD2C3FBA}" type="presOf" srcId="{A497B56E-2950-4E50-918D-8C0F5F628622}" destId="{8C178C3B-5D39-4115-81EE-582130F21FC4}" srcOrd="0" destOrd="0" presId="urn:microsoft.com/office/officeart/2005/8/layout/lProcess2"/>
    <dgm:cxn modelId="{597D3436-3909-4FCA-A6C1-6D3DD0FDCDBF}" type="presOf" srcId="{9BD7158E-07DF-46DE-AC56-5D22E24342AA}" destId="{DA71186C-3E38-4527-967A-BCC516D50DDC}" srcOrd="1" destOrd="0" presId="urn:microsoft.com/office/officeart/2005/8/layout/lProcess2"/>
    <dgm:cxn modelId="{4D022DB7-5581-40F1-B39D-3CED9047F45E}" type="presOf" srcId="{B2F62EC5-1E3C-4B73-9A11-4D28BD4DC615}" destId="{61D2FAF7-B040-4AB9-BCAD-17F9EC14EFB9}" srcOrd="1" destOrd="0" presId="urn:microsoft.com/office/officeart/2005/8/layout/lProcess2"/>
    <dgm:cxn modelId="{5BDDADB4-AD39-44B0-AD11-00E064E75552}" srcId="{5ED820E6-0E3E-4072-8E91-BA4530AD7D83}" destId="{53931F0B-9F1E-4A50-8371-549951616880}" srcOrd="1" destOrd="0" parTransId="{522E48F6-BBCF-4551-884C-2248189F8ADF}" sibTransId="{AC07C3E4-2E4E-40FE-B5D1-69D60663B130}"/>
    <dgm:cxn modelId="{1A03E39B-CE7A-4379-B33F-C5D5BA52F001}" type="presOf" srcId="{080484AF-6CCF-418C-9319-950DB705B2A0}" destId="{319ED6D8-0768-4415-BE8F-9557218977DC}" srcOrd="0" destOrd="0" presId="urn:microsoft.com/office/officeart/2005/8/layout/lProcess2"/>
    <dgm:cxn modelId="{E6A47723-F021-4A7F-A9B5-A685D4F2F209}" type="presOf" srcId="{94D26EAD-5CDB-4AB2-A761-0C5C8868A3D0}" destId="{28540CD2-B076-457E-B2F0-3F342804D478}" srcOrd="0" destOrd="0" presId="urn:microsoft.com/office/officeart/2005/8/layout/lProcess2"/>
    <dgm:cxn modelId="{BC97731D-7921-4351-90E5-19AC0AE6BC4A}" srcId="{D9E27463-D7F2-43C8-AC12-17C57F43EAB3}" destId="{9BD7158E-07DF-46DE-AC56-5D22E24342AA}" srcOrd="1" destOrd="0" parTransId="{D7F95367-6036-4338-8A60-FF86E08C41D6}" sibTransId="{62F150F9-BE82-4F8A-8AF3-74B1E2E03724}"/>
    <dgm:cxn modelId="{FC609948-CCCD-44C1-97C0-C931FF8F46ED}" type="presOf" srcId="{9BD7158E-07DF-46DE-AC56-5D22E24342AA}" destId="{3BD3B614-9B87-44B2-B6D3-251622CEAD51}" srcOrd="0" destOrd="0" presId="urn:microsoft.com/office/officeart/2005/8/layout/lProcess2"/>
    <dgm:cxn modelId="{57EF2C75-BAED-40E2-9CA2-8294BDD71B3D}" srcId="{5ED820E6-0E3E-4072-8E91-BA4530AD7D83}" destId="{A03F8886-5F54-4E6C-891E-F41CE849800C}" srcOrd="0" destOrd="0" parTransId="{BFC8AF06-D56F-416C-BEB3-DBFBD45C0859}" sibTransId="{079798E7-4DF1-4705-8DE7-1F5F05976C46}"/>
    <dgm:cxn modelId="{155CDD05-2BD7-45BA-BAA3-80C431B7FEAA}" type="presOf" srcId="{8EF7B9C1-14D7-4F8A-9EC7-5374CAEC0D03}" destId="{C038CDA2-9345-46BB-A15F-D8ADD3145013}" srcOrd="0" destOrd="0" presId="urn:microsoft.com/office/officeart/2005/8/layout/lProcess2"/>
    <dgm:cxn modelId="{4C71DE80-238F-461B-AD6F-A8331FDA5198}" srcId="{9BD7158E-07DF-46DE-AC56-5D22E24342AA}" destId="{7EF10DB4-A163-499D-ACFB-5E9F6ED7FDDC}" srcOrd="0" destOrd="0" parTransId="{622E7229-5397-44AA-A19D-C9BE105BDCEF}" sibTransId="{F6FA8327-58C2-478F-B9B5-835F21778AD3}"/>
    <dgm:cxn modelId="{B0E717A0-A0F6-408C-AE77-8FE15D6AD2AA}" srcId="{9BD7158E-07DF-46DE-AC56-5D22E24342AA}" destId="{A497B56E-2950-4E50-918D-8C0F5F628622}" srcOrd="1" destOrd="0" parTransId="{C64F6EC8-F57F-4868-9307-CE81B1AFED6F}" sibTransId="{4029DDF1-7627-4994-B731-06736D1D67BC}"/>
    <dgm:cxn modelId="{FDA0967D-9307-4260-A4AE-E0CA27E6E923}" type="presParOf" srcId="{B21643D9-D6EB-495B-9BD5-0E528DA6D479}" destId="{3A6F423A-7B92-4A61-A451-51277C78D15B}" srcOrd="0" destOrd="0" presId="urn:microsoft.com/office/officeart/2005/8/layout/lProcess2"/>
    <dgm:cxn modelId="{2B3DC83E-9FCD-4C21-B69E-DF0AE7216FBF}" type="presParOf" srcId="{3A6F423A-7B92-4A61-A451-51277C78D15B}" destId="{A4B4CA8F-CD01-49C5-9E29-7981363970F6}" srcOrd="0" destOrd="0" presId="urn:microsoft.com/office/officeart/2005/8/layout/lProcess2"/>
    <dgm:cxn modelId="{670EA51B-CD7C-4B95-AA03-314A432DC28C}" type="presParOf" srcId="{3A6F423A-7B92-4A61-A451-51277C78D15B}" destId="{385740C3-AD63-4503-A2A6-AD539A0B685F}" srcOrd="1" destOrd="0" presId="urn:microsoft.com/office/officeart/2005/8/layout/lProcess2"/>
    <dgm:cxn modelId="{6F7E57AD-EA9E-4776-B18B-D1A127D76DA7}" type="presParOf" srcId="{3A6F423A-7B92-4A61-A451-51277C78D15B}" destId="{09CD8312-C8AF-4240-8A3B-F4142D6E3C4C}" srcOrd="2" destOrd="0" presId="urn:microsoft.com/office/officeart/2005/8/layout/lProcess2"/>
    <dgm:cxn modelId="{C1702C0D-1B11-4127-B5CF-59DEB6797D69}" type="presParOf" srcId="{09CD8312-C8AF-4240-8A3B-F4142D6E3C4C}" destId="{54810608-5D5B-430F-B903-613B21330C32}" srcOrd="0" destOrd="0" presId="urn:microsoft.com/office/officeart/2005/8/layout/lProcess2"/>
    <dgm:cxn modelId="{304885E5-6B96-4C89-B026-7F45475FCE1A}" type="presParOf" srcId="{54810608-5D5B-430F-B903-613B21330C32}" destId="{454B9C43-083C-487E-A945-C60AAFC9999F}" srcOrd="0" destOrd="0" presId="urn:microsoft.com/office/officeart/2005/8/layout/lProcess2"/>
    <dgm:cxn modelId="{3F7D1466-31BE-4C87-A25B-25C0C99AE128}" type="presParOf" srcId="{54810608-5D5B-430F-B903-613B21330C32}" destId="{1D7881DD-7AFF-4733-9826-9AFEB1EAB95C}" srcOrd="1" destOrd="0" presId="urn:microsoft.com/office/officeart/2005/8/layout/lProcess2"/>
    <dgm:cxn modelId="{0447927D-E896-4406-AFD3-F47EB4ED990A}" type="presParOf" srcId="{54810608-5D5B-430F-B903-613B21330C32}" destId="{50B6D1B4-ACC7-4870-AF85-D478C25CBF96}" srcOrd="2" destOrd="0" presId="urn:microsoft.com/office/officeart/2005/8/layout/lProcess2"/>
    <dgm:cxn modelId="{73DFC1C8-8DB3-48F7-85FD-F440F298823F}" type="presParOf" srcId="{54810608-5D5B-430F-B903-613B21330C32}" destId="{54801243-1956-4B76-8CDE-64C6A284056C}" srcOrd="3" destOrd="0" presId="urn:microsoft.com/office/officeart/2005/8/layout/lProcess2"/>
    <dgm:cxn modelId="{9FF54179-15D0-4036-8AAE-9B82C5152C66}" type="presParOf" srcId="{54810608-5D5B-430F-B903-613B21330C32}" destId="{8FA0B2B9-3552-4BB6-8988-FE2C779B4067}" srcOrd="4" destOrd="0" presId="urn:microsoft.com/office/officeart/2005/8/layout/lProcess2"/>
    <dgm:cxn modelId="{9F778E78-BED4-461C-B32A-E72942E62BF6}" type="presParOf" srcId="{54810608-5D5B-430F-B903-613B21330C32}" destId="{63102EF1-A6F9-4EB7-8597-02E1181A51AA}" srcOrd="5" destOrd="0" presId="urn:microsoft.com/office/officeart/2005/8/layout/lProcess2"/>
    <dgm:cxn modelId="{DEA65529-BB71-4AB5-A6DC-AE8A61CED4BC}" type="presParOf" srcId="{54810608-5D5B-430F-B903-613B21330C32}" destId="{16CA84ED-F584-4F10-8387-18651FAEED11}" srcOrd="6" destOrd="0" presId="urn:microsoft.com/office/officeart/2005/8/layout/lProcess2"/>
    <dgm:cxn modelId="{8827E674-7AD1-4A16-A751-2F5702BCF517}" type="presParOf" srcId="{B21643D9-D6EB-495B-9BD5-0E528DA6D479}" destId="{4EA78528-D341-4EE0-95D0-268489FB28AF}" srcOrd="1" destOrd="0" presId="urn:microsoft.com/office/officeart/2005/8/layout/lProcess2"/>
    <dgm:cxn modelId="{B5A01B83-24C5-4A08-A3E9-866636862C52}" type="presParOf" srcId="{B21643D9-D6EB-495B-9BD5-0E528DA6D479}" destId="{E3360B6D-5420-47B8-8AE4-F41A384AAF4B}" srcOrd="2" destOrd="0" presId="urn:microsoft.com/office/officeart/2005/8/layout/lProcess2"/>
    <dgm:cxn modelId="{C391BF0C-BD8F-47B3-86F3-A413EA967F4A}" type="presParOf" srcId="{E3360B6D-5420-47B8-8AE4-F41A384AAF4B}" destId="{3BD3B614-9B87-44B2-B6D3-251622CEAD51}" srcOrd="0" destOrd="0" presId="urn:microsoft.com/office/officeart/2005/8/layout/lProcess2"/>
    <dgm:cxn modelId="{F1BC90B9-BF4F-4786-990E-49EC9067D3A1}" type="presParOf" srcId="{E3360B6D-5420-47B8-8AE4-F41A384AAF4B}" destId="{DA71186C-3E38-4527-967A-BCC516D50DDC}" srcOrd="1" destOrd="0" presId="urn:microsoft.com/office/officeart/2005/8/layout/lProcess2"/>
    <dgm:cxn modelId="{5D0D43AC-0F77-40AD-9720-493441F7F6EE}" type="presParOf" srcId="{E3360B6D-5420-47B8-8AE4-F41A384AAF4B}" destId="{8FEEB3D6-F908-4327-9D61-E2730ED1DF62}" srcOrd="2" destOrd="0" presId="urn:microsoft.com/office/officeart/2005/8/layout/lProcess2"/>
    <dgm:cxn modelId="{FAD341EB-1BB6-4D71-A35D-10DE8A6464AD}" type="presParOf" srcId="{8FEEB3D6-F908-4327-9D61-E2730ED1DF62}" destId="{C11AE416-F2ED-4E40-BC8C-11C2533FB485}" srcOrd="0" destOrd="0" presId="urn:microsoft.com/office/officeart/2005/8/layout/lProcess2"/>
    <dgm:cxn modelId="{C530D772-1471-4418-A904-9957B543B0C7}" type="presParOf" srcId="{C11AE416-F2ED-4E40-BC8C-11C2533FB485}" destId="{68B35BC2-EE52-4CBE-9FCC-246C2C5459B6}" srcOrd="0" destOrd="0" presId="urn:microsoft.com/office/officeart/2005/8/layout/lProcess2"/>
    <dgm:cxn modelId="{231CAAE0-696A-4F52-8550-87FB37E3D1A5}" type="presParOf" srcId="{C11AE416-F2ED-4E40-BC8C-11C2533FB485}" destId="{BC0CC061-9482-49ED-9E1E-AB6FFBDD7286}" srcOrd="1" destOrd="0" presId="urn:microsoft.com/office/officeart/2005/8/layout/lProcess2"/>
    <dgm:cxn modelId="{7AE097DF-8116-4492-8AB5-4F6ED60E0166}" type="presParOf" srcId="{C11AE416-F2ED-4E40-BC8C-11C2533FB485}" destId="{8C178C3B-5D39-4115-81EE-582130F21FC4}" srcOrd="2" destOrd="0" presId="urn:microsoft.com/office/officeart/2005/8/layout/lProcess2"/>
    <dgm:cxn modelId="{E87D1CAC-5FD0-4608-9E94-AEE17A27CE30}" type="presParOf" srcId="{C11AE416-F2ED-4E40-BC8C-11C2533FB485}" destId="{ADFBABFD-DE30-4533-AB5D-074912D67088}" srcOrd="3" destOrd="0" presId="urn:microsoft.com/office/officeart/2005/8/layout/lProcess2"/>
    <dgm:cxn modelId="{8FBE977B-F92D-4EFB-9838-9AEFC78823E7}" type="presParOf" srcId="{C11AE416-F2ED-4E40-BC8C-11C2533FB485}" destId="{28540CD2-B076-457E-B2F0-3F342804D478}" srcOrd="4" destOrd="0" presId="urn:microsoft.com/office/officeart/2005/8/layout/lProcess2"/>
    <dgm:cxn modelId="{5010A893-ED7F-4C7E-A2F5-9EB3E25773D0}" type="presParOf" srcId="{C11AE416-F2ED-4E40-BC8C-11C2533FB485}" destId="{916D59A1-4364-412B-A739-0F3E63E9E5A7}" srcOrd="5" destOrd="0" presId="urn:microsoft.com/office/officeart/2005/8/layout/lProcess2"/>
    <dgm:cxn modelId="{217C28A2-F642-43B0-A4AA-E727B29EE652}" type="presParOf" srcId="{C11AE416-F2ED-4E40-BC8C-11C2533FB485}" destId="{813C0A59-BC52-48FA-9304-78D194405EDE}" srcOrd="6" destOrd="0" presId="urn:microsoft.com/office/officeart/2005/8/layout/lProcess2"/>
    <dgm:cxn modelId="{1D296978-A861-4F26-A87F-BD9D4BFCA985}" type="presParOf" srcId="{B21643D9-D6EB-495B-9BD5-0E528DA6D479}" destId="{D1C99DD6-7938-47DB-9A15-0302A59F4BA7}" srcOrd="3" destOrd="0" presId="urn:microsoft.com/office/officeart/2005/8/layout/lProcess2"/>
    <dgm:cxn modelId="{3770491B-2365-43E0-8BE5-34DC2C3F9DF5}" type="presParOf" srcId="{B21643D9-D6EB-495B-9BD5-0E528DA6D479}" destId="{8C47A285-85E3-4C82-AF6F-41651F8CDA9E}" srcOrd="4" destOrd="0" presId="urn:microsoft.com/office/officeart/2005/8/layout/lProcess2"/>
    <dgm:cxn modelId="{6A1D9337-8108-4062-AED7-C4DC73ADE795}" type="presParOf" srcId="{8C47A285-85E3-4C82-AF6F-41651F8CDA9E}" destId="{1454B5B8-33C6-4E90-952E-BB4A1A7017FD}" srcOrd="0" destOrd="0" presId="urn:microsoft.com/office/officeart/2005/8/layout/lProcess2"/>
    <dgm:cxn modelId="{C280BD88-E59F-4BDF-84BA-61ECA7263136}" type="presParOf" srcId="{8C47A285-85E3-4C82-AF6F-41651F8CDA9E}" destId="{61D2FAF7-B040-4AB9-BCAD-17F9EC14EFB9}" srcOrd="1" destOrd="0" presId="urn:microsoft.com/office/officeart/2005/8/layout/lProcess2"/>
    <dgm:cxn modelId="{5A9AFF52-55CD-4019-AE3E-71E089BE25D8}" type="presParOf" srcId="{8C47A285-85E3-4C82-AF6F-41651F8CDA9E}" destId="{8DCB79F6-44E9-4BD3-B0DC-1833BE24C951}" srcOrd="2" destOrd="0" presId="urn:microsoft.com/office/officeart/2005/8/layout/lProcess2"/>
    <dgm:cxn modelId="{A54E6DB2-C182-4297-9B60-307D810DD951}" type="presParOf" srcId="{8DCB79F6-44E9-4BD3-B0DC-1833BE24C951}" destId="{6E41C098-76A5-411A-9153-2C15400671F3}" srcOrd="0" destOrd="0" presId="urn:microsoft.com/office/officeart/2005/8/layout/lProcess2"/>
    <dgm:cxn modelId="{CB0AB047-E20B-4938-B7BC-DAE2B8893C79}" type="presParOf" srcId="{6E41C098-76A5-411A-9153-2C15400671F3}" destId="{319ED6D8-0768-4415-BE8F-9557218977DC}" srcOrd="0" destOrd="0" presId="urn:microsoft.com/office/officeart/2005/8/layout/lProcess2"/>
    <dgm:cxn modelId="{F9E9A9AF-C807-4FE9-9C1C-104480240807}" type="presParOf" srcId="{6E41C098-76A5-411A-9153-2C15400671F3}" destId="{10C4D07C-1C56-4483-ADCB-B956142AD195}" srcOrd="1" destOrd="0" presId="urn:microsoft.com/office/officeart/2005/8/layout/lProcess2"/>
    <dgm:cxn modelId="{AB52DDC7-1539-4CBD-8237-A87E051C186E}" type="presParOf" srcId="{6E41C098-76A5-411A-9153-2C15400671F3}" destId="{C038CDA2-9345-46BB-A15F-D8ADD3145013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659DCAB-D9DC-451F-8F06-652ABDD890C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D0C4383-7CA2-4492-8DD0-FD29BCBFBA99}">
      <dgm:prSet phldrT="[Text]"/>
      <dgm:spPr/>
      <dgm:t>
        <a:bodyPr/>
        <a:lstStyle/>
        <a:p>
          <a:r>
            <a:rPr lang="en-GB" dirty="0" smtClean="0"/>
            <a:t>Agreements</a:t>
          </a:r>
          <a:endParaRPr lang="en-GB" dirty="0"/>
        </a:p>
      </dgm:t>
    </dgm:pt>
    <dgm:pt modelId="{BC56C4CF-D1D7-4530-8BE1-0AD36D792381}" type="parTrans" cxnId="{1D291749-0748-48FE-9DC0-355218E67AAF}">
      <dgm:prSet/>
      <dgm:spPr/>
      <dgm:t>
        <a:bodyPr/>
        <a:lstStyle/>
        <a:p>
          <a:endParaRPr lang="en-GB"/>
        </a:p>
      </dgm:t>
    </dgm:pt>
    <dgm:pt modelId="{EBC4CD60-5A32-4E9F-BC3C-DD0A38096150}" type="sibTrans" cxnId="{1D291749-0748-48FE-9DC0-355218E67AAF}">
      <dgm:prSet/>
      <dgm:spPr/>
      <dgm:t>
        <a:bodyPr/>
        <a:lstStyle/>
        <a:p>
          <a:endParaRPr lang="en-GB"/>
        </a:p>
      </dgm:t>
    </dgm:pt>
    <dgm:pt modelId="{6DB9BC12-9139-421C-9080-504732A97D14}">
      <dgm:prSet phldrT="[Text]"/>
      <dgm:spPr/>
      <dgm:t>
        <a:bodyPr/>
        <a:lstStyle/>
        <a:p>
          <a:r>
            <a:rPr lang="en-GB" dirty="0" smtClean="0"/>
            <a:t>Multilateral Investment Agreement </a:t>
          </a:r>
          <a:endParaRPr lang="en-GB" dirty="0"/>
        </a:p>
      </dgm:t>
    </dgm:pt>
    <dgm:pt modelId="{ED2935E0-9C1A-47CF-8D76-498C33F6BD2A}" type="parTrans" cxnId="{9048DC26-B232-4C9B-8C5B-626C2877A91D}">
      <dgm:prSet/>
      <dgm:spPr/>
      <dgm:t>
        <a:bodyPr/>
        <a:lstStyle/>
        <a:p>
          <a:endParaRPr lang="en-GB"/>
        </a:p>
      </dgm:t>
    </dgm:pt>
    <dgm:pt modelId="{16734C45-2B80-4599-8AF8-EA7DAD892CFA}" type="sibTrans" cxnId="{9048DC26-B232-4C9B-8C5B-626C2877A91D}">
      <dgm:prSet/>
      <dgm:spPr/>
      <dgm:t>
        <a:bodyPr/>
        <a:lstStyle/>
        <a:p>
          <a:endParaRPr lang="en-GB"/>
        </a:p>
      </dgm:t>
    </dgm:pt>
    <dgm:pt modelId="{F9F7A4A6-19C2-42A4-855A-008FEDC0BE44}">
      <dgm:prSet phldrT="[Text]"/>
      <dgm:spPr/>
      <dgm:t>
        <a:bodyPr/>
        <a:lstStyle/>
        <a:p>
          <a:r>
            <a:rPr lang="en-GB" dirty="0" smtClean="0"/>
            <a:t>Mutual Recognition Agreements (TBT, SPS, AEO etc) </a:t>
          </a:r>
          <a:endParaRPr lang="en-GB" dirty="0"/>
        </a:p>
      </dgm:t>
    </dgm:pt>
    <dgm:pt modelId="{8C9C132F-3F75-49E1-A074-3D1732E8330A}" type="parTrans" cxnId="{C1D6C9DF-E743-44DD-B874-235E4CDD5AC4}">
      <dgm:prSet/>
      <dgm:spPr/>
      <dgm:t>
        <a:bodyPr/>
        <a:lstStyle/>
        <a:p>
          <a:endParaRPr lang="en-GB"/>
        </a:p>
      </dgm:t>
    </dgm:pt>
    <dgm:pt modelId="{F7FD2527-0094-4BFB-B97E-5C7F555D4B6B}" type="sibTrans" cxnId="{C1D6C9DF-E743-44DD-B874-235E4CDD5AC4}">
      <dgm:prSet/>
      <dgm:spPr/>
      <dgm:t>
        <a:bodyPr/>
        <a:lstStyle/>
        <a:p>
          <a:endParaRPr lang="en-GB"/>
        </a:p>
      </dgm:t>
    </dgm:pt>
    <dgm:pt modelId="{2D38F926-5C66-41D9-8088-C21AA7E0AC9D}">
      <dgm:prSet phldrT="[Text]"/>
      <dgm:spPr/>
      <dgm:t>
        <a:bodyPr/>
        <a:lstStyle/>
        <a:p>
          <a:r>
            <a:rPr lang="en-GB" dirty="0" smtClean="0"/>
            <a:t>Decisions</a:t>
          </a:r>
          <a:endParaRPr lang="en-GB" dirty="0"/>
        </a:p>
      </dgm:t>
    </dgm:pt>
    <dgm:pt modelId="{F7B77F05-E366-4C3E-BE26-935485200B89}" type="parTrans" cxnId="{B67170C0-613C-4952-9DED-9E0C76FA10F4}">
      <dgm:prSet/>
      <dgm:spPr/>
      <dgm:t>
        <a:bodyPr/>
        <a:lstStyle/>
        <a:p>
          <a:endParaRPr lang="en-GB"/>
        </a:p>
      </dgm:t>
    </dgm:pt>
    <dgm:pt modelId="{32513866-0779-4117-99B8-09269C147997}" type="sibTrans" cxnId="{B67170C0-613C-4952-9DED-9E0C76FA10F4}">
      <dgm:prSet/>
      <dgm:spPr/>
      <dgm:t>
        <a:bodyPr/>
        <a:lstStyle/>
        <a:p>
          <a:endParaRPr lang="en-GB"/>
        </a:p>
      </dgm:t>
    </dgm:pt>
    <dgm:pt modelId="{E7AA9DF7-E51B-421B-9A0E-78F0228E1A44}">
      <dgm:prSet phldrT="[Text]"/>
      <dgm:spPr/>
      <dgm:t>
        <a:bodyPr/>
        <a:lstStyle/>
        <a:p>
          <a:r>
            <a:rPr lang="en-GB" dirty="0" smtClean="0"/>
            <a:t>Simplification of trade related procedures </a:t>
          </a:r>
          <a:endParaRPr lang="en-GB" dirty="0"/>
        </a:p>
      </dgm:t>
    </dgm:pt>
    <dgm:pt modelId="{61444D12-E818-44FD-854C-D88DFBC2232B}" type="parTrans" cxnId="{1BD90FFB-FCE6-46C4-8F47-326B91723635}">
      <dgm:prSet/>
      <dgm:spPr/>
      <dgm:t>
        <a:bodyPr/>
        <a:lstStyle/>
        <a:p>
          <a:endParaRPr lang="en-GB"/>
        </a:p>
      </dgm:t>
    </dgm:pt>
    <dgm:pt modelId="{0993D9CD-D06A-408A-94A5-42C3F5EE39BF}" type="sibTrans" cxnId="{1BD90FFB-FCE6-46C4-8F47-326B91723635}">
      <dgm:prSet/>
      <dgm:spPr/>
      <dgm:t>
        <a:bodyPr/>
        <a:lstStyle/>
        <a:p>
          <a:endParaRPr lang="en-GB"/>
        </a:p>
      </dgm:t>
    </dgm:pt>
    <dgm:pt modelId="{CCF61D77-A911-4706-B32F-A41FF2A09979}">
      <dgm:prSet phldrT="[Text]"/>
      <dgm:spPr/>
      <dgm:t>
        <a:bodyPr/>
        <a:lstStyle/>
        <a:p>
          <a:r>
            <a:rPr lang="en-GB" dirty="0" smtClean="0"/>
            <a:t>Abolishment of use of trade defence instruments in the Region</a:t>
          </a:r>
          <a:endParaRPr lang="en-GB" dirty="0"/>
        </a:p>
      </dgm:t>
    </dgm:pt>
    <dgm:pt modelId="{5062228A-6931-491F-B894-A6EC485727E9}" type="parTrans" cxnId="{3B60D10F-542A-4A42-A307-1FCF1DFF07D0}">
      <dgm:prSet/>
      <dgm:spPr/>
      <dgm:t>
        <a:bodyPr/>
        <a:lstStyle/>
        <a:p>
          <a:endParaRPr lang="en-GB"/>
        </a:p>
      </dgm:t>
    </dgm:pt>
    <dgm:pt modelId="{815FF035-A56B-4780-8BF3-A95C8EC962E0}" type="sibTrans" cxnId="{3B60D10F-542A-4A42-A307-1FCF1DFF07D0}">
      <dgm:prSet/>
      <dgm:spPr/>
      <dgm:t>
        <a:bodyPr/>
        <a:lstStyle/>
        <a:p>
          <a:endParaRPr lang="en-GB"/>
        </a:p>
      </dgm:t>
    </dgm:pt>
    <dgm:pt modelId="{AD71BB39-0B50-4114-9FF4-610C368FECFA}">
      <dgm:prSet phldrT="[Text]"/>
      <dgm:spPr/>
      <dgm:t>
        <a:bodyPr/>
        <a:lstStyle/>
        <a:p>
          <a:r>
            <a:rPr lang="en-GB" dirty="0" smtClean="0"/>
            <a:t>Regional networks</a:t>
          </a:r>
          <a:endParaRPr lang="en-GB" dirty="0"/>
        </a:p>
      </dgm:t>
    </dgm:pt>
    <dgm:pt modelId="{BB17355D-CC34-4217-9084-AA31C8264496}" type="parTrans" cxnId="{59C3165B-7FF6-482D-BBF3-3A29CA80B02B}">
      <dgm:prSet/>
      <dgm:spPr/>
      <dgm:t>
        <a:bodyPr/>
        <a:lstStyle/>
        <a:p>
          <a:endParaRPr lang="en-GB"/>
        </a:p>
      </dgm:t>
    </dgm:pt>
    <dgm:pt modelId="{BE4B0DB6-FEE6-4D1D-9E6A-712C7C528021}" type="sibTrans" cxnId="{59C3165B-7FF6-482D-BBF3-3A29CA80B02B}">
      <dgm:prSet/>
      <dgm:spPr/>
      <dgm:t>
        <a:bodyPr/>
        <a:lstStyle/>
        <a:p>
          <a:endParaRPr lang="en-GB"/>
        </a:p>
      </dgm:t>
    </dgm:pt>
    <dgm:pt modelId="{4A35A137-399B-4479-A0F4-BB0522BB87E7}">
      <dgm:prSet phldrT="[Text]"/>
      <dgm:spPr/>
      <dgm:t>
        <a:bodyPr/>
        <a:lstStyle/>
        <a:p>
          <a:r>
            <a:rPr lang="en-GB" dirty="0" smtClean="0"/>
            <a:t>Network of Competition and State Aid Authorities</a:t>
          </a:r>
          <a:endParaRPr lang="en-GB" dirty="0"/>
        </a:p>
      </dgm:t>
    </dgm:pt>
    <dgm:pt modelId="{3ECECD71-BEA6-423E-B9A4-7CE32FE11A4F}" type="parTrans" cxnId="{B582902B-4FD8-4F17-A2D4-71E8FAC9A014}">
      <dgm:prSet/>
      <dgm:spPr/>
      <dgm:t>
        <a:bodyPr/>
        <a:lstStyle/>
        <a:p>
          <a:endParaRPr lang="en-GB"/>
        </a:p>
      </dgm:t>
    </dgm:pt>
    <dgm:pt modelId="{9854CCDC-4B0A-442E-8B05-E5724E49907F}" type="sibTrans" cxnId="{B582902B-4FD8-4F17-A2D4-71E8FAC9A014}">
      <dgm:prSet/>
      <dgm:spPr/>
      <dgm:t>
        <a:bodyPr/>
        <a:lstStyle/>
        <a:p>
          <a:endParaRPr lang="en-GB"/>
        </a:p>
      </dgm:t>
    </dgm:pt>
    <dgm:pt modelId="{F4625ABF-8A98-42D1-A980-80A7A8614319}">
      <dgm:prSet phldrT="[Text]"/>
      <dgm:spPr/>
      <dgm:t>
        <a:bodyPr/>
        <a:lstStyle/>
        <a:p>
          <a:r>
            <a:rPr lang="en-GB" dirty="0" smtClean="0"/>
            <a:t>Network of CEFTA Academia </a:t>
          </a:r>
          <a:endParaRPr lang="en-GB" dirty="0"/>
        </a:p>
      </dgm:t>
    </dgm:pt>
    <dgm:pt modelId="{45D1B481-61F3-4A22-B18B-AECF6F457C49}" type="parTrans" cxnId="{EC139236-B3C5-4322-9329-5913C99461DC}">
      <dgm:prSet/>
      <dgm:spPr/>
      <dgm:t>
        <a:bodyPr/>
        <a:lstStyle/>
        <a:p>
          <a:endParaRPr lang="en-GB"/>
        </a:p>
      </dgm:t>
    </dgm:pt>
    <dgm:pt modelId="{5847571E-1099-4DDF-BE33-25CAF454D53A}" type="sibTrans" cxnId="{EC139236-B3C5-4322-9329-5913C99461DC}">
      <dgm:prSet/>
      <dgm:spPr/>
      <dgm:t>
        <a:bodyPr/>
        <a:lstStyle/>
        <a:p>
          <a:endParaRPr lang="en-GB"/>
        </a:p>
      </dgm:t>
    </dgm:pt>
    <dgm:pt modelId="{F5953C2C-BE1F-4240-B2A5-CF70613590B2}">
      <dgm:prSet phldrT="[Text]"/>
      <dgm:spPr/>
      <dgm:t>
        <a:bodyPr/>
        <a:lstStyle/>
        <a:p>
          <a:r>
            <a:rPr lang="en-GB" dirty="0" smtClean="0"/>
            <a:t>Agreement on trade in services </a:t>
          </a:r>
          <a:endParaRPr lang="en-GB" dirty="0"/>
        </a:p>
      </dgm:t>
    </dgm:pt>
    <dgm:pt modelId="{478240D1-0498-4CB5-BFE5-C3B5EF56A58A}" type="parTrans" cxnId="{58E5E88B-61AF-4768-B9F0-81BD16815379}">
      <dgm:prSet/>
      <dgm:spPr/>
      <dgm:t>
        <a:bodyPr/>
        <a:lstStyle/>
        <a:p>
          <a:endParaRPr lang="en-GB"/>
        </a:p>
      </dgm:t>
    </dgm:pt>
    <dgm:pt modelId="{48987B0B-5F03-4906-A0E3-06D6FE17564D}" type="sibTrans" cxnId="{58E5E88B-61AF-4768-B9F0-81BD16815379}">
      <dgm:prSet/>
      <dgm:spPr/>
      <dgm:t>
        <a:bodyPr/>
        <a:lstStyle/>
        <a:p>
          <a:endParaRPr lang="en-GB"/>
        </a:p>
      </dgm:t>
    </dgm:pt>
    <dgm:pt modelId="{1DA4571F-DC2C-451F-8926-2C091607BC73}">
      <dgm:prSet phldrT="[Text]"/>
      <dgm:spPr/>
      <dgm:t>
        <a:bodyPr/>
        <a:lstStyle/>
        <a:p>
          <a:r>
            <a:rPr lang="en-GB" dirty="0" smtClean="0"/>
            <a:t>Notification mechanisms</a:t>
          </a:r>
          <a:endParaRPr lang="en-GB" dirty="0"/>
        </a:p>
      </dgm:t>
    </dgm:pt>
    <dgm:pt modelId="{45BA9A04-4805-4556-B8E9-244803DD83DB}" type="parTrans" cxnId="{131683BB-5615-4567-A1C1-85193E92E2FC}">
      <dgm:prSet/>
      <dgm:spPr/>
      <dgm:t>
        <a:bodyPr/>
        <a:lstStyle/>
        <a:p>
          <a:endParaRPr lang="en-GB"/>
        </a:p>
      </dgm:t>
    </dgm:pt>
    <dgm:pt modelId="{AF279FA5-2DD6-47C7-83BB-D9FDDA1025D1}" type="sibTrans" cxnId="{131683BB-5615-4567-A1C1-85193E92E2FC}">
      <dgm:prSet/>
      <dgm:spPr/>
      <dgm:t>
        <a:bodyPr/>
        <a:lstStyle/>
        <a:p>
          <a:endParaRPr lang="en-GB"/>
        </a:p>
      </dgm:t>
    </dgm:pt>
    <dgm:pt modelId="{DF1AAA9D-6006-41A0-BF81-14733A2E618C}">
      <dgm:prSet phldrT="[Text]"/>
      <dgm:spPr/>
      <dgm:t>
        <a:bodyPr/>
        <a:lstStyle/>
        <a:p>
          <a:r>
            <a:rPr lang="en-GB" dirty="0" smtClean="0"/>
            <a:t>Risk profiles</a:t>
          </a:r>
          <a:endParaRPr lang="en-GB" dirty="0"/>
        </a:p>
      </dgm:t>
    </dgm:pt>
    <dgm:pt modelId="{EDFE07DA-DFF3-4EF0-8881-E0CDA0F1583F}" type="parTrans" cxnId="{59B70293-317F-45F8-A272-E3B6C98DD420}">
      <dgm:prSet/>
      <dgm:spPr/>
      <dgm:t>
        <a:bodyPr/>
        <a:lstStyle/>
        <a:p>
          <a:endParaRPr lang="en-GB"/>
        </a:p>
      </dgm:t>
    </dgm:pt>
    <dgm:pt modelId="{DF8FF849-0A37-4E3C-BCCF-B3AE47A623C9}" type="sibTrans" cxnId="{59B70293-317F-45F8-A272-E3B6C98DD420}">
      <dgm:prSet/>
      <dgm:spPr/>
      <dgm:t>
        <a:bodyPr/>
        <a:lstStyle/>
        <a:p>
          <a:endParaRPr lang="en-GB"/>
        </a:p>
      </dgm:t>
    </dgm:pt>
    <dgm:pt modelId="{940D7EEE-6376-4C12-AFE8-F2B4F5024586}">
      <dgm:prSet phldrT="[Text]"/>
      <dgm:spPr/>
      <dgm:t>
        <a:bodyPr/>
        <a:lstStyle/>
        <a:p>
          <a:r>
            <a:rPr lang="en-GB" dirty="0" smtClean="0"/>
            <a:t>Network of CEFTA Private Sector</a:t>
          </a:r>
          <a:endParaRPr lang="en-GB" dirty="0"/>
        </a:p>
      </dgm:t>
    </dgm:pt>
    <dgm:pt modelId="{01B3E361-3ECD-47E8-A0D5-3BDA51B36F6C}" type="parTrans" cxnId="{723A7B87-E78E-4DBF-8D71-3FCAE25A0AAB}">
      <dgm:prSet/>
      <dgm:spPr/>
      <dgm:t>
        <a:bodyPr/>
        <a:lstStyle/>
        <a:p>
          <a:endParaRPr lang="en-GB"/>
        </a:p>
      </dgm:t>
    </dgm:pt>
    <dgm:pt modelId="{F6961C8A-F20C-46AA-992B-50E09B14A5A5}" type="sibTrans" cxnId="{723A7B87-E78E-4DBF-8D71-3FCAE25A0AAB}">
      <dgm:prSet/>
      <dgm:spPr/>
      <dgm:t>
        <a:bodyPr/>
        <a:lstStyle/>
        <a:p>
          <a:endParaRPr lang="en-GB"/>
        </a:p>
      </dgm:t>
    </dgm:pt>
    <dgm:pt modelId="{9C19D037-7AE2-491B-A2C6-0646B886AD29}" type="pres">
      <dgm:prSet presAssocID="{3659DCAB-D9DC-451F-8F06-652ABDD890C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12D88896-C650-40F9-8D96-B0921922E0F9}" type="pres">
      <dgm:prSet presAssocID="{FD0C4383-7CA2-4492-8DD0-FD29BCBFBA99}" presName="linNode" presStyleCnt="0"/>
      <dgm:spPr/>
    </dgm:pt>
    <dgm:pt modelId="{9D17E1C9-5421-4E01-9509-3D020B583EFF}" type="pres">
      <dgm:prSet presAssocID="{FD0C4383-7CA2-4492-8DD0-FD29BCBFBA99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0B455CE-BE89-48E0-87FE-915EDA14F52E}" type="pres">
      <dgm:prSet presAssocID="{FD0C4383-7CA2-4492-8DD0-FD29BCBFBA99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8503521-D107-4ED7-8FD0-E74F4C1994A8}" type="pres">
      <dgm:prSet presAssocID="{EBC4CD60-5A32-4E9F-BC3C-DD0A38096150}" presName="sp" presStyleCnt="0"/>
      <dgm:spPr/>
    </dgm:pt>
    <dgm:pt modelId="{9366C8A8-1F8B-49DA-8C3C-38B33E289930}" type="pres">
      <dgm:prSet presAssocID="{2D38F926-5C66-41D9-8088-C21AA7E0AC9D}" presName="linNode" presStyleCnt="0"/>
      <dgm:spPr/>
    </dgm:pt>
    <dgm:pt modelId="{1158575B-5D0F-4297-90FA-A587FD2C701E}" type="pres">
      <dgm:prSet presAssocID="{2D38F926-5C66-41D9-8088-C21AA7E0AC9D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CE6C7EE-62FC-4C89-ACB9-19E99E7EDB10}" type="pres">
      <dgm:prSet presAssocID="{2D38F926-5C66-41D9-8088-C21AA7E0AC9D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1E2F429-1BE3-49AB-AE3B-07AC121F717D}" type="pres">
      <dgm:prSet presAssocID="{32513866-0779-4117-99B8-09269C147997}" presName="sp" presStyleCnt="0"/>
      <dgm:spPr/>
    </dgm:pt>
    <dgm:pt modelId="{A17932B2-ABB1-4F49-AFED-77030E5A6BE7}" type="pres">
      <dgm:prSet presAssocID="{AD71BB39-0B50-4114-9FF4-610C368FECFA}" presName="linNode" presStyleCnt="0"/>
      <dgm:spPr/>
    </dgm:pt>
    <dgm:pt modelId="{F91B1450-B4A5-4896-848D-EA47E1AF71C0}" type="pres">
      <dgm:prSet presAssocID="{AD71BB39-0B50-4114-9FF4-610C368FECFA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44F6F09-2100-4C84-83B7-10B525789D3D}" type="pres">
      <dgm:prSet presAssocID="{AD71BB39-0B50-4114-9FF4-610C368FECFA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4F4B8E2-EE7C-47AC-BE72-931144B459EA}" type="presOf" srcId="{4A35A137-399B-4479-A0F4-BB0522BB87E7}" destId="{444F6F09-2100-4C84-83B7-10B525789D3D}" srcOrd="0" destOrd="0" presId="urn:microsoft.com/office/officeart/2005/8/layout/vList5"/>
    <dgm:cxn modelId="{B5F8FA93-36EF-4181-8D03-4C33922A5B08}" type="presOf" srcId="{FD0C4383-7CA2-4492-8DD0-FD29BCBFBA99}" destId="{9D17E1C9-5421-4E01-9509-3D020B583EFF}" srcOrd="0" destOrd="0" presId="urn:microsoft.com/office/officeart/2005/8/layout/vList5"/>
    <dgm:cxn modelId="{BF58E391-5D89-4B2A-A95D-6B32F08C571F}" type="presOf" srcId="{1DA4571F-DC2C-451F-8926-2C091607BC73}" destId="{7CE6C7EE-62FC-4C89-ACB9-19E99E7EDB10}" srcOrd="0" destOrd="2" presId="urn:microsoft.com/office/officeart/2005/8/layout/vList5"/>
    <dgm:cxn modelId="{59B70293-317F-45F8-A272-E3B6C98DD420}" srcId="{2D38F926-5C66-41D9-8088-C21AA7E0AC9D}" destId="{DF1AAA9D-6006-41A0-BF81-14733A2E618C}" srcOrd="3" destOrd="0" parTransId="{EDFE07DA-DFF3-4EF0-8881-E0CDA0F1583F}" sibTransId="{DF8FF849-0A37-4E3C-BCCF-B3AE47A623C9}"/>
    <dgm:cxn modelId="{4CB73067-FB8D-4008-9230-A55CECF748C8}" type="presOf" srcId="{CCF61D77-A911-4706-B32F-A41FF2A09979}" destId="{7CE6C7EE-62FC-4C89-ACB9-19E99E7EDB10}" srcOrd="0" destOrd="1" presId="urn:microsoft.com/office/officeart/2005/8/layout/vList5"/>
    <dgm:cxn modelId="{F576A0EE-7787-426C-828C-3004CD05B691}" type="presOf" srcId="{3659DCAB-D9DC-451F-8F06-652ABDD890C0}" destId="{9C19D037-7AE2-491B-A2C6-0646B886AD29}" srcOrd="0" destOrd="0" presId="urn:microsoft.com/office/officeart/2005/8/layout/vList5"/>
    <dgm:cxn modelId="{723A7B87-E78E-4DBF-8D71-3FCAE25A0AAB}" srcId="{AD71BB39-0B50-4114-9FF4-610C368FECFA}" destId="{940D7EEE-6376-4C12-AFE8-F2B4F5024586}" srcOrd="2" destOrd="0" parTransId="{01B3E361-3ECD-47E8-A0D5-3BDA51B36F6C}" sibTransId="{F6961C8A-F20C-46AA-992B-50E09B14A5A5}"/>
    <dgm:cxn modelId="{F15B9AC2-5FC0-49A9-AF3A-4FB7304A28A1}" type="presOf" srcId="{F5953C2C-BE1F-4240-B2A5-CF70613590B2}" destId="{90B455CE-BE89-48E0-87FE-915EDA14F52E}" srcOrd="0" destOrd="2" presId="urn:microsoft.com/office/officeart/2005/8/layout/vList5"/>
    <dgm:cxn modelId="{86BE046B-F5C0-40D3-9A49-9FCA700DC0AB}" type="presOf" srcId="{F4625ABF-8A98-42D1-A980-80A7A8614319}" destId="{444F6F09-2100-4C84-83B7-10B525789D3D}" srcOrd="0" destOrd="1" presId="urn:microsoft.com/office/officeart/2005/8/layout/vList5"/>
    <dgm:cxn modelId="{EC139236-B3C5-4322-9329-5913C99461DC}" srcId="{AD71BB39-0B50-4114-9FF4-610C368FECFA}" destId="{F4625ABF-8A98-42D1-A980-80A7A8614319}" srcOrd="1" destOrd="0" parTransId="{45D1B481-61F3-4A22-B18B-AECF6F457C49}" sibTransId="{5847571E-1099-4DDF-BE33-25CAF454D53A}"/>
    <dgm:cxn modelId="{9048DC26-B232-4C9B-8C5B-626C2877A91D}" srcId="{FD0C4383-7CA2-4492-8DD0-FD29BCBFBA99}" destId="{6DB9BC12-9139-421C-9080-504732A97D14}" srcOrd="0" destOrd="0" parTransId="{ED2935E0-9C1A-47CF-8D76-498C33F6BD2A}" sibTransId="{16734C45-2B80-4599-8AF8-EA7DAD892CFA}"/>
    <dgm:cxn modelId="{90412076-FF69-419D-A50D-E218F706F5D5}" type="presOf" srcId="{2D38F926-5C66-41D9-8088-C21AA7E0AC9D}" destId="{1158575B-5D0F-4297-90FA-A587FD2C701E}" srcOrd="0" destOrd="0" presId="urn:microsoft.com/office/officeart/2005/8/layout/vList5"/>
    <dgm:cxn modelId="{3B60D10F-542A-4A42-A307-1FCF1DFF07D0}" srcId="{2D38F926-5C66-41D9-8088-C21AA7E0AC9D}" destId="{CCF61D77-A911-4706-B32F-A41FF2A09979}" srcOrd="1" destOrd="0" parTransId="{5062228A-6931-491F-B894-A6EC485727E9}" sibTransId="{815FF035-A56B-4780-8BF3-A95C8EC962E0}"/>
    <dgm:cxn modelId="{3C34BAA2-DB72-4AF0-AAED-17FFB311912E}" type="presOf" srcId="{6DB9BC12-9139-421C-9080-504732A97D14}" destId="{90B455CE-BE89-48E0-87FE-915EDA14F52E}" srcOrd="0" destOrd="0" presId="urn:microsoft.com/office/officeart/2005/8/layout/vList5"/>
    <dgm:cxn modelId="{131683BB-5615-4567-A1C1-85193E92E2FC}" srcId="{2D38F926-5C66-41D9-8088-C21AA7E0AC9D}" destId="{1DA4571F-DC2C-451F-8926-2C091607BC73}" srcOrd="2" destOrd="0" parTransId="{45BA9A04-4805-4556-B8E9-244803DD83DB}" sibTransId="{AF279FA5-2DD6-47C7-83BB-D9FDDA1025D1}"/>
    <dgm:cxn modelId="{1BD90FFB-FCE6-46C4-8F47-326B91723635}" srcId="{2D38F926-5C66-41D9-8088-C21AA7E0AC9D}" destId="{E7AA9DF7-E51B-421B-9A0E-78F0228E1A44}" srcOrd="0" destOrd="0" parTransId="{61444D12-E818-44FD-854C-D88DFBC2232B}" sibTransId="{0993D9CD-D06A-408A-94A5-42C3F5EE39BF}"/>
    <dgm:cxn modelId="{C48E4979-4637-42A1-86D8-5153FAA10E88}" type="presOf" srcId="{AD71BB39-0B50-4114-9FF4-610C368FECFA}" destId="{F91B1450-B4A5-4896-848D-EA47E1AF71C0}" srcOrd="0" destOrd="0" presId="urn:microsoft.com/office/officeart/2005/8/layout/vList5"/>
    <dgm:cxn modelId="{4AD5B957-3FA9-4533-9DEE-0E3CF3CA7A99}" type="presOf" srcId="{F9F7A4A6-19C2-42A4-855A-008FEDC0BE44}" destId="{90B455CE-BE89-48E0-87FE-915EDA14F52E}" srcOrd="0" destOrd="1" presId="urn:microsoft.com/office/officeart/2005/8/layout/vList5"/>
    <dgm:cxn modelId="{B67170C0-613C-4952-9DED-9E0C76FA10F4}" srcId="{3659DCAB-D9DC-451F-8F06-652ABDD890C0}" destId="{2D38F926-5C66-41D9-8088-C21AA7E0AC9D}" srcOrd="1" destOrd="0" parTransId="{F7B77F05-E366-4C3E-BE26-935485200B89}" sibTransId="{32513866-0779-4117-99B8-09269C147997}"/>
    <dgm:cxn modelId="{67426E44-7F6F-49C2-B085-5B94EE62283F}" type="presOf" srcId="{DF1AAA9D-6006-41A0-BF81-14733A2E618C}" destId="{7CE6C7EE-62FC-4C89-ACB9-19E99E7EDB10}" srcOrd="0" destOrd="3" presId="urn:microsoft.com/office/officeart/2005/8/layout/vList5"/>
    <dgm:cxn modelId="{1D291749-0748-48FE-9DC0-355218E67AAF}" srcId="{3659DCAB-D9DC-451F-8F06-652ABDD890C0}" destId="{FD0C4383-7CA2-4492-8DD0-FD29BCBFBA99}" srcOrd="0" destOrd="0" parTransId="{BC56C4CF-D1D7-4530-8BE1-0AD36D792381}" sibTransId="{EBC4CD60-5A32-4E9F-BC3C-DD0A38096150}"/>
    <dgm:cxn modelId="{C1D6C9DF-E743-44DD-B874-235E4CDD5AC4}" srcId="{FD0C4383-7CA2-4492-8DD0-FD29BCBFBA99}" destId="{F9F7A4A6-19C2-42A4-855A-008FEDC0BE44}" srcOrd="1" destOrd="0" parTransId="{8C9C132F-3F75-49E1-A074-3D1732E8330A}" sibTransId="{F7FD2527-0094-4BFB-B97E-5C7F555D4B6B}"/>
    <dgm:cxn modelId="{FC9BF706-6F61-4DBD-9D3C-9CB72A9CC4D9}" type="presOf" srcId="{940D7EEE-6376-4C12-AFE8-F2B4F5024586}" destId="{444F6F09-2100-4C84-83B7-10B525789D3D}" srcOrd="0" destOrd="2" presId="urn:microsoft.com/office/officeart/2005/8/layout/vList5"/>
    <dgm:cxn modelId="{FCA9C1FF-FD65-444F-9626-5F8248B0CAD6}" type="presOf" srcId="{E7AA9DF7-E51B-421B-9A0E-78F0228E1A44}" destId="{7CE6C7EE-62FC-4C89-ACB9-19E99E7EDB10}" srcOrd="0" destOrd="0" presId="urn:microsoft.com/office/officeart/2005/8/layout/vList5"/>
    <dgm:cxn modelId="{58E5E88B-61AF-4768-B9F0-81BD16815379}" srcId="{FD0C4383-7CA2-4492-8DD0-FD29BCBFBA99}" destId="{F5953C2C-BE1F-4240-B2A5-CF70613590B2}" srcOrd="2" destOrd="0" parTransId="{478240D1-0498-4CB5-BFE5-C3B5EF56A58A}" sibTransId="{48987B0B-5F03-4906-A0E3-06D6FE17564D}"/>
    <dgm:cxn modelId="{B582902B-4FD8-4F17-A2D4-71E8FAC9A014}" srcId="{AD71BB39-0B50-4114-9FF4-610C368FECFA}" destId="{4A35A137-399B-4479-A0F4-BB0522BB87E7}" srcOrd="0" destOrd="0" parTransId="{3ECECD71-BEA6-423E-B9A4-7CE32FE11A4F}" sibTransId="{9854CCDC-4B0A-442E-8B05-E5724E49907F}"/>
    <dgm:cxn modelId="{59C3165B-7FF6-482D-BBF3-3A29CA80B02B}" srcId="{3659DCAB-D9DC-451F-8F06-652ABDD890C0}" destId="{AD71BB39-0B50-4114-9FF4-610C368FECFA}" srcOrd="2" destOrd="0" parTransId="{BB17355D-CC34-4217-9084-AA31C8264496}" sibTransId="{BE4B0DB6-FEE6-4D1D-9E6A-712C7C528021}"/>
    <dgm:cxn modelId="{E29FEDD2-C14C-4793-A67A-A08EBAC22C6D}" type="presParOf" srcId="{9C19D037-7AE2-491B-A2C6-0646B886AD29}" destId="{12D88896-C650-40F9-8D96-B0921922E0F9}" srcOrd="0" destOrd="0" presId="urn:microsoft.com/office/officeart/2005/8/layout/vList5"/>
    <dgm:cxn modelId="{5072CF0A-9009-4BF3-B126-FBB1FD165A86}" type="presParOf" srcId="{12D88896-C650-40F9-8D96-B0921922E0F9}" destId="{9D17E1C9-5421-4E01-9509-3D020B583EFF}" srcOrd="0" destOrd="0" presId="urn:microsoft.com/office/officeart/2005/8/layout/vList5"/>
    <dgm:cxn modelId="{8573F976-4808-4B95-9BCE-99AC8F9C0377}" type="presParOf" srcId="{12D88896-C650-40F9-8D96-B0921922E0F9}" destId="{90B455CE-BE89-48E0-87FE-915EDA14F52E}" srcOrd="1" destOrd="0" presId="urn:microsoft.com/office/officeart/2005/8/layout/vList5"/>
    <dgm:cxn modelId="{9E6DBAB4-7ECD-42EE-9A4E-A9566636E81E}" type="presParOf" srcId="{9C19D037-7AE2-491B-A2C6-0646B886AD29}" destId="{C8503521-D107-4ED7-8FD0-E74F4C1994A8}" srcOrd="1" destOrd="0" presId="urn:microsoft.com/office/officeart/2005/8/layout/vList5"/>
    <dgm:cxn modelId="{2DE27105-3091-40C4-AB11-03E8E3D7737E}" type="presParOf" srcId="{9C19D037-7AE2-491B-A2C6-0646B886AD29}" destId="{9366C8A8-1F8B-49DA-8C3C-38B33E289930}" srcOrd="2" destOrd="0" presId="urn:microsoft.com/office/officeart/2005/8/layout/vList5"/>
    <dgm:cxn modelId="{712C305F-F58C-4D35-AD6D-8F39D9B19175}" type="presParOf" srcId="{9366C8A8-1F8B-49DA-8C3C-38B33E289930}" destId="{1158575B-5D0F-4297-90FA-A587FD2C701E}" srcOrd="0" destOrd="0" presId="urn:microsoft.com/office/officeart/2005/8/layout/vList5"/>
    <dgm:cxn modelId="{035AFFDD-8A41-4902-A1FC-0741A74A8C11}" type="presParOf" srcId="{9366C8A8-1F8B-49DA-8C3C-38B33E289930}" destId="{7CE6C7EE-62FC-4C89-ACB9-19E99E7EDB10}" srcOrd="1" destOrd="0" presId="urn:microsoft.com/office/officeart/2005/8/layout/vList5"/>
    <dgm:cxn modelId="{93F682A8-001A-4B46-8256-F4F03F943F4D}" type="presParOf" srcId="{9C19D037-7AE2-491B-A2C6-0646B886AD29}" destId="{B1E2F429-1BE3-49AB-AE3B-07AC121F717D}" srcOrd="3" destOrd="0" presId="urn:microsoft.com/office/officeart/2005/8/layout/vList5"/>
    <dgm:cxn modelId="{5AC6DAE3-01DF-429B-8ECC-530EABC91108}" type="presParOf" srcId="{9C19D037-7AE2-491B-A2C6-0646B886AD29}" destId="{A17932B2-ABB1-4F49-AFED-77030E5A6BE7}" srcOrd="4" destOrd="0" presId="urn:microsoft.com/office/officeart/2005/8/layout/vList5"/>
    <dgm:cxn modelId="{7C838FDE-8303-4E1E-A9B0-28142D8C6950}" type="presParOf" srcId="{A17932B2-ABB1-4F49-AFED-77030E5A6BE7}" destId="{F91B1450-B4A5-4896-848D-EA47E1AF71C0}" srcOrd="0" destOrd="0" presId="urn:microsoft.com/office/officeart/2005/8/layout/vList5"/>
    <dgm:cxn modelId="{B4797ACE-CA5C-46F0-9DDD-D83610A4CE88}" type="presParOf" srcId="{A17932B2-ABB1-4F49-AFED-77030E5A6BE7}" destId="{444F6F09-2100-4C84-83B7-10B525789D3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1FF1643-FE20-4045-85B0-E4867BE475B1}" type="doc">
      <dgm:prSet loTypeId="urn:microsoft.com/office/officeart/2005/8/layout/venn2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846C001-47B0-411E-8255-A7375C4227BC}">
      <dgm:prSet phldrT="[Text]" custT="1"/>
      <dgm:spPr/>
      <dgm:t>
        <a:bodyPr/>
        <a:lstStyle/>
        <a:p>
          <a:r>
            <a:rPr lang="en-GB" sz="1400" dirty="0" smtClean="0"/>
            <a:t>MED Countries</a:t>
          </a:r>
          <a:endParaRPr lang="en-GB" sz="1400" dirty="0"/>
        </a:p>
      </dgm:t>
    </dgm:pt>
    <dgm:pt modelId="{1D82CD16-0467-4FB2-96E6-E01D40BFE643}" type="parTrans" cxnId="{415BC707-73A8-441E-BF0F-4C629BB3EB7B}">
      <dgm:prSet/>
      <dgm:spPr/>
      <dgm:t>
        <a:bodyPr/>
        <a:lstStyle/>
        <a:p>
          <a:endParaRPr lang="en-GB"/>
        </a:p>
      </dgm:t>
    </dgm:pt>
    <dgm:pt modelId="{6C7F3FCE-6C3C-48FD-9CD9-04D7847574A8}" type="sibTrans" cxnId="{415BC707-73A8-441E-BF0F-4C629BB3EB7B}">
      <dgm:prSet/>
      <dgm:spPr/>
      <dgm:t>
        <a:bodyPr/>
        <a:lstStyle/>
        <a:p>
          <a:endParaRPr lang="en-GB"/>
        </a:p>
      </dgm:t>
    </dgm:pt>
    <dgm:pt modelId="{814FB31D-DE45-4524-B496-5FFA82B073C5}">
      <dgm:prSet phldrT="[Text]" custT="1"/>
      <dgm:spPr/>
      <dgm:t>
        <a:bodyPr/>
        <a:lstStyle/>
        <a:p>
          <a:r>
            <a:rPr lang="en-GB" sz="1400" dirty="0" smtClean="0"/>
            <a:t>Russia, Turkey, EFTA, and Ukraine, and other ENP</a:t>
          </a:r>
          <a:endParaRPr lang="en-GB" sz="1400" dirty="0"/>
        </a:p>
      </dgm:t>
    </dgm:pt>
    <dgm:pt modelId="{CC363DFF-E578-42B6-99F1-96565C7C89A6}" type="parTrans" cxnId="{80048ED0-2CAF-49DE-8260-3255F6F70194}">
      <dgm:prSet/>
      <dgm:spPr/>
      <dgm:t>
        <a:bodyPr/>
        <a:lstStyle/>
        <a:p>
          <a:endParaRPr lang="en-GB"/>
        </a:p>
      </dgm:t>
    </dgm:pt>
    <dgm:pt modelId="{23BF6CBC-CF03-480A-BB66-9495F384DE82}" type="sibTrans" cxnId="{80048ED0-2CAF-49DE-8260-3255F6F70194}">
      <dgm:prSet/>
      <dgm:spPr/>
      <dgm:t>
        <a:bodyPr/>
        <a:lstStyle/>
        <a:p>
          <a:endParaRPr lang="en-GB"/>
        </a:p>
      </dgm:t>
    </dgm:pt>
    <dgm:pt modelId="{9187BB60-FB10-45D2-8AD8-1DDE51593987}">
      <dgm:prSet phldrT="[Text]" custT="1"/>
      <dgm:spPr/>
      <dgm:t>
        <a:bodyPr/>
        <a:lstStyle/>
        <a:p>
          <a:pPr algn="ctr"/>
          <a:r>
            <a:rPr lang="en-GB" sz="1200" dirty="0" smtClean="0"/>
            <a:t>EU MS (Italy, Austria, Slovenia, Hungary, Romania, Bulgaria, Greece)</a:t>
          </a:r>
          <a:endParaRPr lang="en-GB" sz="1200" dirty="0"/>
        </a:p>
      </dgm:t>
    </dgm:pt>
    <dgm:pt modelId="{161B345B-A833-4304-8614-8A13ECFBB387}" type="parTrans" cxnId="{5FA6D8D1-43A8-4F47-8E68-5B926A1D5AEC}">
      <dgm:prSet/>
      <dgm:spPr/>
      <dgm:t>
        <a:bodyPr/>
        <a:lstStyle/>
        <a:p>
          <a:endParaRPr lang="en-GB"/>
        </a:p>
      </dgm:t>
    </dgm:pt>
    <dgm:pt modelId="{D63FC9CD-50A5-4BC8-BE5D-B32C521F1DAE}" type="sibTrans" cxnId="{5FA6D8D1-43A8-4F47-8E68-5B926A1D5AEC}">
      <dgm:prSet/>
      <dgm:spPr/>
      <dgm:t>
        <a:bodyPr/>
        <a:lstStyle/>
        <a:p>
          <a:endParaRPr lang="en-GB"/>
        </a:p>
      </dgm:t>
    </dgm:pt>
    <dgm:pt modelId="{571D2302-26F4-4B87-8715-135025CB80A4}">
      <dgm:prSet phldrT="[Text]" custT="1"/>
      <dgm:spPr/>
      <dgm:t>
        <a:bodyPr/>
        <a:lstStyle/>
        <a:p>
          <a:r>
            <a:rPr lang="en-GB" sz="2800" dirty="0" smtClean="0"/>
            <a:t>CEFTA</a:t>
          </a:r>
          <a:endParaRPr lang="en-GB" sz="2800" dirty="0"/>
        </a:p>
      </dgm:t>
    </dgm:pt>
    <dgm:pt modelId="{0DF41C8F-928A-4B97-8FBF-0F7FF4134268}" type="parTrans" cxnId="{2115B15E-0C2E-48FB-BF46-A246AD97F1D6}">
      <dgm:prSet/>
      <dgm:spPr/>
      <dgm:t>
        <a:bodyPr/>
        <a:lstStyle/>
        <a:p>
          <a:endParaRPr lang="en-GB"/>
        </a:p>
      </dgm:t>
    </dgm:pt>
    <dgm:pt modelId="{96667F61-84F1-45BF-B51A-2912BAF8A36F}" type="sibTrans" cxnId="{2115B15E-0C2E-48FB-BF46-A246AD97F1D6}">
      <dgm:prSet/>
      <dgm:spPr/>
      <dgm:t>
        <a:bodyPr/>
        <a:lstStyle/>
        <a:p>
          <a:endParaRPr lang="en-GB"/>
        </a:p>
      </dgm:t>
    </dgm:pt>
    <dgm:pt modelId="{E7F37FD7-5713-480F-B984-B135CF11F4CD}" type="pres">
      <dgm:prSet presAssocID="{01FF1643-FE20-4045-85B0-E4867BE475B1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B451920-C00A-492C-BB5F-DD92BAE5ADEB}" type="pres">
      <dgm:prSet presAssocID="{01FF1643-FE20-4045-85B0-E4867BE475B1}" presName="comp1" presStyleCnt="0"/>
      <dgm:spPr/>
    </dgm:pt>
    <dgm:pt modelId="{CD40D42C-C857-49B3-AD7F-D923BE8E2DE8}" type="pres">
      <dgm:prSet presAssocID="{01FF1643-FE20-4045-85B0-E4867BE475B1}" presName="circle1" presStyleLbl="node1" presStyleIdx="0" presStyleCnt="4"/>
      <dgm:spPr/>
      <dgm:t>
        <a:bodyPr/>
        <a:lstStyle/>
        <a:p>
          <a:endParaRPr lang="en-GB"/>
        </a:p>
      </dgm:t>
    </dgm:pt>
    <dgm:pt modelId="{0CB60BA0-874A-4582-B34B-FE32C302A14D}" type="pres">
      <dgm:prSet presAssocID="{01FF1643-FE20-4045-85B0-E4867BE475B1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0D1B645-7702-4209-9CEA-43E596897A2E}" type="pres">
      <dgm:prSet presAssocID="{01FF1643-FE20-4045-85B0-E4867BE475B1}" presName="comp2" presStyleCnt="0"/>
      <dgm:spPr/>
    </dgm:pt>
    <dgm:pt modelId="{91DA3BA3-2606-4C88-A2BD-74D4851D23A2}" type="pres">
      <dgm:prSet presAssocID="{01FF1643-FE20-4045-85B0-E4867BE475B1}" presName="circle2" presStyleLbl="node1" presStyleIdx="1" presStyleCnt="4"/>
      <dgm:spPr/>
      <dgm:t>
        <a:bodyPr/>
        <a:lstStyle/>
        <a:p>
          <a:endParaRPr lang="en-GB"/>
        </a:p>
      </dgm:t>
    </dgm:pt>
    <dgm:pt modelId="{D929A052-5038-4BD2-A7CA-5E4F9175A648}" type="pres">
      <dgm:prSet presAssocID="{01FF1643-FE20-4045-85B0-E4867BE475B1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C582F1A-EE5D-460D-AC8E-E2CC408F6F16}" type="pres">
      <dgm:prSet presAssocID="{01FF1643-FE20-4045-85B0-E4867BE475B1}" presName="comp3" presStyleCnt="0"/>
      <dgm:spPr/>
    </dgm:pt>
    <dgm:pt modelId="{1F975137-ED53-4AF7-866E-F1CAA6E195D4}" type="pres">
      <dgm:prSet presAssocID="{01FF1643-FE20-4045-85B0-E4867BE475B1}" presName="circle3" presStyleLbl="node1" presStyleIdx="2" presStyleCnt="4"/>
      <dgm:spPr/>
      <dgm:t>
        <a:bodyPr/>
        <a:lstStyle/>
        <a:p>
          <a:endParaRPr lang="en-GB"/>
        </a:p>
      </dgm:t>
    </dgm:pt>
    <dgm:pt modelId="{41DFC042-C6AE-48E6-8599-FD04839C0B6F}" type="pres">
      <dgm:prSet presAssocID="{01FF1643-FE20-4045-85B0-E4867BE475B1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826239E-2A02-40DF-B2A4-55440A4A8774}" type="pres">
      <dgm:prSet presAssocID="{01FF1643-FE20-4045-85B0-E4867BE475B1}" presName="comp4" presStyleCnt="0"/>
      <dgm:spPr/>
    </dgm:pt>
    <dgm:pt modelId="{AAEF9AA7-9059-4BC7-A91B-9D3824B61E04}" type="pres">
      <dgm:prSet presAssocID="{01FF1643-FE20-4045-85B0-E4867BE475B1}" presName="circle4" presStyleLbl="node1" presStyleIdx="3" presStyleCnt="4"/>
      <dgm:spPr/>
      <dgm:t>
        <a:bodyPr/>
        <a:lstStyle/>
        <a:p>
          <a:endParaRPr lang="en-GB"/>
        </a:p>
      </dgm:t>
    </dgm:pt>
    <dgm:pt modelId="{98F68CE6-5AB6-4B49-A6DE-4700271FF1FE}" type="pres">
      <dgm:prSet presAssocID="{01FF1643-FE20-4045-85B0-E4867BE475B1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25AF342-5529-4F30-B2D5-A2434404AF02}" type="presOf" srcId="{814FB31D-DE45-4524-B496-5FFA82B073C5}" destId="{91DA3BA3-2606-4C88-A2BD-74D4851D23A2}" srcOrd="0" destOrd="0" presId="urn:microsoft.com/office/officeart/2005/8/layout/venn2"/>
    <dgm:cxn modelId="{2115B15E-0C2E-48FB-BF46-A246AD97F1D6}" srcId="{01FF1643-FE20-4045-85B0-E4867BE475B1}" destId="{571D2302-26F4-4B87-8715-135025CB80A4}" srcOrd="3" destOrd="0" parTransId="{0DF41C8F-928A-4B97-8FBF-0F7FF4134268}" sibTransId="{96667F61-84F1-45BF-B51A-2912BAF8A36F}"/>
    <dgm:cxn modelId="{415BC707-73A8-441E-BF0F-4C629BB3EB7B}" srcId="{01FF1643-FE20-4045-85B0-E4867BE475B1}" destId="{B846C001-47B0-411E-8255-A7375C4227BC}" srcOrd="0" destOrd="0" parTransId="{1D82CD16-0467-4FB2-96E6-E01D40BFE643}" sibTransId="{6C7F3FCE-6C3C-48FD-9CD9-04D7847574A8}"/>
    <dgm:cxn modelId="{31013A9A-45E1-4F38-B35A-C47EA9CCB054}" type="presOf" srcId="{B846C001-47B0-411E-8255-A7375C4227BC}" destId="{0CB60BA0-874A-4582-B34B-FE32C302A14D}" srcOrd="1" destOrd="0" presId="urn:microsoft.com/office/officeart/2005/8/layout/venn2"/>
    <dgm:cxn modelId="{5CA4D8FC-68D7-41E1-BF87-01C1D429F7BB}" type="presOf" srcId="{B846C001-47B0-411E-8255-A7375C4227BC}" destId="{CD40D42C-C857-49B3-AD7F-D923BE8E2DE8}" srcOrd="0" destOrd="0" presId="urn:microsoft.com/office/officeart/2005/8/layout/venn2"/>
    <dgm:cxn modelId="{A00FCB8E-44E1-460B-BE87-41096AB9C362}" type="presOf" srcId="{571D2302-26F4-4B87-8715-135025CB80A4}" destId="{AAEF9AA7-9059-4BC7-A91B-9D3824B61E04}" srcOrd="0" destOrd="0" presId="urn:microsoft.com/office/officeart/2005/8/layout/venn2"/>
    <dgm:cxn modelId="{80048ED0-2CAF-49DE-8260-3255F6F70194}" srcId="{01FF1643-FE20-4045-85B0-E4867BE475B1}" destId="{814FB31D-DE45-4524-B496-5FFA82B073C5}" srcOrd="1" destOrd="0" parTransId="{CC363DFF-E578-42B6-99F1-96565C7C89A6}" sibTransId="{23BF6CBC-CF03-480A-BB66-9495F384DE82}"/>
    <dgm:cxn modelId="{8742519A-C704-4AC6-97DA-4256E0AC55EB}" type="presOf" srcId="{01FF1643-FE20-4045-85B0-E4867BE475B1}" destId="{E7F37FD7-5713-480F-B984-B135CF11F4CD}" srcOrd="0" destOrd="0" presId="urn:microsoft.com/office/officeart/2005/8/layout/venn2"/>
    <dgm:cxn modelId="{E313EBE7-FB87-49CA-8A51-4AB78F653D19}" type="presOf" srcId="{9187BB60-FB10-45D2-8AD8-1DDE51593987}" destId="{1F975137-ED53-4AF7-866E-F1CAA6E195D4}" srcOrd="0" destOrd="0" presId="urn:microsoft.com/office/officeart/2005/8/layout/venn2"/>
    <dgm:cxn modelId="{A2B8E2A1-871B-4433-AB1A-F1DF0E91074F}" type="presOf" srcId="{9187BB60-FB10-45D2-8AD8-1DDE51593987}" destId="{41DFC042-C6AE-48E6-8599-FD04839C0B6F}" srcOrd="1" destOrd="0" presId="urn:microsoft.com/office/officeart/2005/8/layout/venn2"/>
    <dgm:cxn modelId="{E76AD44E-DAA3-48F4-9E61-65F3A4555711}" type="presOf" srcId="{814FB31D-DE45-4524-B496-5FFA82B073C5}" destId="{D929A052-5038-4BD2-A7CA-5E4F9175A648}" srcOrd="1" destOrd="0" presId="urn:microsoft.com/office/officeart/2005/8/layout/venn2"/>
    <dgm:cxn modelId="{57872138-74EB-452E-B995-CBBCF571D8A5}" type="presOf" srcId="{571D2302-26F4-4B87-8715-135025CB80A4}" destId="{98F68CE6-5AB6-4B49-A6DE-4700271FF1FE}" srcOrd="1" destOrd="0" presId="urn:microsoft.com/office/officeart/2005/8/layout/venn2"/>
    <dgm:cxn modelId="{5FA6D8D1-43A8-4F47-8E68-5B926A1D5AEC}" srcId="{01FF1643-FE20-4045-85B0-E4867BE475B1}" destId="{9187BB60-FB10-45D2-8AD8-1DDE51593987}" srcOrd="2" destOrd="0" parTransId="{161B345B-A833-4304-8614-8A13ECFBB387}" sibTransId="{D63FC9CD-50A5-4BC8-BE5D-B32C521F1DAE}"/>
    <dgm:cxn modelId="{EAA453CA-B4A4-459D-9616-F7432872D4BC}" type="presParOf" srcId="{E7F37FD7-5713-480F-B984-B135CF11F4CD}" destId="{CB451920-C00A-492C-BB5F-DD92BAE5ADEB}" srcOrd="0" destOrd="0" presId="urn:microsoft.com/office/officeart/2005/8/layout/venn2"/>
    <dgm:cxn modelId="{A15A1599-6809-455D-B677-E493755C2577}" type="presParOf" srcId="{CB451920-C00A-492C-BB5F-DD92BAE5ADEB}" destId="{CD40D42C-C857-49B3-AD7F-D923BE8E2DE8}" srcOrd="0" destOrd="0" presId="urn:microsoft.com/office/officeart/2005/8/layout/venn2"/>
    <dgm:cxn modelId="{D57C40EB-445C-4784-ACC3-7C43BB27B764}" type="presParOf" srcId="{CB451920-C00A-492C-BB5F-DD92BAE5ADEB}" destId="{0CB60BA0-874A-4582-B34B-FE32C302A14D}" srcOrd="1" destOrd="0" presId="urn:microsoft.com/office/officeart/2005/8/layout/venn2"/>
    <dgm:cxn modelId="{7D4B23AC-6A40-485B-A557-F1D15885719F}" type="presParOf" srcId="{E7F37FD7-5713-480F-B984-B135CF11F4CD}" destId="{B0D1B645-7702-4209-9CEA-43E596897A2E}" srcOrd="1" destOrd="0" presId="urn:microsoft.com/office/officeart/2005/8/layout/venn2"/>
    <dgm:cxn modelId="{5884B398-C9FB-4A16-BF08-F34288E8F641}" type="presParOf" srcId="{B0D1B645-7702-4209-9CEA-43E596897A2E}" destId="{91DA3BA3-2606-4C88-A2BD-74D4851D23A2}" srcOrd="0" destOrd="0" presId="urn:microsoft.com/office/officeart/2005/8/layout/venn2"/>
    <dgm:cxn modelId="{FD89EA38-E358-482A-9B13-CE92FCE7CEBB}" type="presParOf" srcId="{B0D1B645-7702-4209-9CEA-43E596897A2E}" destId="{D929A052-5038-4BD2-A7CA-5E4F9175A648}" srcOrd="1" destOrd="0" presId="urn:microsoft.com/office/officeart/2005/8/layout/venn2"/>
    <dgm:cxn modelId="{0118A075-89E7-47FE-BDC5-C91B5E1D4366}" type="presParOf" srcId="{E7F37FD7-5713-480F-B984-B135CF11F4CD}" destId="{2C582F1A-EE5D-460D-AC8E-E2CC408F6F16}" srcOrd="2" destOrd="0" presId="urn:microsoft.com/office/officeart/2005/8/layout/venn2"/>
    <dgm:cxn modelId="{67B6251F-ED8F-45D0-9DCA-F07E2ACA0D1C}" type="presParOf" srcId="{2C582F1A-EE5D-460D-AC8E-E2CC408F6F16}" destId="{1F975137-ED53-4AF7-866E-F1CAA6E195D4}" srcOrd="0" destOrd="0" presId="urn:microsoft.com/office/officeart/2005/8/layout/venn2"/>
    <dgm:cxn modelId="{D5F1F606-0A44-40EB-8636-6E3DF18B3C0A}" type="presParOf" srcId="{2C582F1A-EE5D-460D-AC8E-E2CC408F6F16}" destId="{41DFC042-C6AE-48E6-8599-FD04839C0B6F}" srcOrd="1" destOrd="0" presId="urn:microsoft.com/office/officeart/2005/8/layout/venn2"/>
    <dgm:cxn modelId="{FCD77219-C093-42F5-8E36-FF54EAC81801}" type="presParOf" srcId="{E7F37FD7-5713-480F-B984-B135CF11F4CD}" destId="{A826239E-2A02-40DF-B2A4-55440A4A8774}" srcOrd="3" destOrd="0" presId="urn:microsoft.com/office/officeart/2005/8/layout/venn2"/>
    <dgm:cxn modelId="{056323B4-D8EA-4A48-A09A-7E8DD3F8A00A}" type="presParOf" srcId="{A826239E-2A02-40DF-B2A4-55440A4A8774}" destId="{AAEF9AA7-9059-4BC7-A91B-9D3824B61E04}" srcOrd="0" destOrd="0" presId="urn:microsoft.com/office/officeart/2005/8/layout/venn2"/>
    <dgm:cxn modelId="{070D5ED8-01CA-48D9-96BD-CB86F3B361FF}" type="presParOf" srcId="{A826239E-2A02-40DF-B2A4-55440A4A8774}" destId="{98F68CE6-5AB6-4B49-A6DE-4700271FF1FE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6A99745-E853-47D1-B3AF-F23FDF1A6347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223D9BC-AB18-4D7B-AB8A-41E41C6D8CAB}">
      <dgm:prSet phldrT="[Text]" custT="1"/>
      <dgm:spPr/>
      <dgm:t>
        <a:bodyPr/>
        <a:lstStyle/>
        <a:p>
          <a:r>
            <a:rPr lang="en-GB" sz="1600" b="1" dirty="0" smtClean="0"/>
            <a:t>CEFTA Structures</a:t>
          </a:r>
          <a:endParaRPr lang="en-GB" sz="1600" b="1" dirty="0"/>
        </a:p>
      </dgm:t>
    </dgm:pt>
    <dgm:pt modelId="{B82BFC12-E794-49DE-AF67-6F96FA04278D}" type="parTrans" cxnId="{6385C1D5-D244-43BB-9C9D-5615B19AC550}">
      <dgm:prSet/>
      <dgm:spPr/>
      <dgm:t>
        <a:bodyPr/>
        <a:lstStyle/>
        <a:p>
          <a:endParaRPr lang="en-GB"/>
        </a:p>
      </dgm:t>
    </dgm:pt>
    <dgm:pt modelId="{A6C8D41E-AD55-4353-9E36-809A32FC5066}" type="sibTrans" cxnId="{6385C1D5-D244-43BB-9C9D-5615B19AC550}">
      <dgm:prSet/>
      <dgm:spPr/>
      <dgm:t>
        <a:bodyPr/>
        <a:lstStyle/>
        <a:p>
          <a:endParaRPr lang="en-GB"/>
        </a:p>
      </dgm:t>
    </dgm:pt>
    <dgm:pt modelId="{C0CFF1A7-7C11-42E2-95E2-A8AC0B51EB02}">
      <dgm:prSet phldrT="[Text]" custT="1"/>
      <dgm:spPr/>
      <dgm:t>
        <a:bodyPr/>
        <a:lstStyle/>
        <a:p>
          <a:r>
            <a:rPr lang="en-GB" sz="1600" b="1" dirty="0" smtClean="0"/>
            <a:t>Regional Projects/</a:t>
          </a:r>
        </a:p>
        <a:p>
          <a:r>
            <a:rPr lang="en-GB" sz="1600" b="1" dirty="0" smtClean="0"/>
            <a:t>International Partners</a:t>
          </a:r>
        </a:p>
      </dgm:t>
    </dgm:pt>
    <dgm:pt modelId="{0BC10F74-047D-4384-94C3-88F5D1B6D7B0}" type="parTrans" cxnId="{69F5ECFB-3C43-46D1-AF26-BFCFF18019B3}">
      <dgm:prSet/>
      <dgm:spPr/>
      <dgm:t>
        <a:bodyPr/>
        <a:lstStyle/>
        <a:p>
          <a:endParaRPr lang="en-GB"/>
        </a:p>
      </dgm:t>
    </dgm:pt>
    <dgm:pt modelId="{90A21E92-7525-464C-892B-9887E5D7B26D}" type="sibTrans" cxnId="{69F5ECFB-3C43-46D1-AF26-BFCFF18019B3}">
      <dgm:prSet/>
      <dgm:spPr/>
      <dgm:t>
        <a:bodyPr/>
        <a:lstStyle/>
        <a:p>
          <a:endParaRPr lang="en-GB"/>
        </a:p>
      </dgm:t>
    </dgm:pt>
    <dgm:pt modelId="{A0BBF72D-DD58-405F-8425-676569FC332D}">
      <dgm:prSet phldrT="[Text]" custT="1"/>
      <dgm:spPr/>
      <dgm:t>
        <a:bodyPr/>
        <a:lstStyle/>
        <a:p>
          <a:r>
            <a:rPr lang="en-GB" sz="1600" b="1" dirty="0" smtClean="0"/>
            <a:t>Other Regional Organisations and Initiatives  </a:t>
          </a:r>
          <a:endParaRPr lang="en-GB" sz="1600" b="1" dirty="0"/>
        </a:p>
      </dgm:t>
    </dgm:pt>
    <dgm:pt modelId="{D2EB1B0E-0814-45E5-9FCB-B7F5EFF48239}" type="parTrans" cxnId="{1F5E6C99-78B1-4B07-AFC5-FA7C886D5BD2}">
      <dgm:prSet/>
      <dgm:spPr/>
      <dgm:t>
        <a:bodyPr/>
        <a:lstStyle/>
        <a:p>
          <a:endParaRPr lang="en-GB"/>
        </a:p>
      </dgm:t>
    </dgm:pt>
    <dgm:pt modelId="{4F3196DC-FE1B-4817-A025-6989A2928F98}" type="sibTrans" cxnId="{1F5E6C99-78B1-4B07-AFC5-FA7C886D5BD2}">
      <dgm:prSet/>
      <dgm:spPr/>
      <dgm:t>
        <a:bodyPr/>
        <a:lstStyle/>
        <a:p>
          <a:endParaRPr lang="en-GB"/>
        </a:p>
      </dgm:t>
    </dgm:pt>
    <dgm:pt modelId="{4E99DC0D-6AF0-4B15-9AB7-977891944DC5}">
      <dgm:prSet phldrT="[Text]"/>
      <dgm:spPr/>
      <dgm:t>
        <a:bodyPr/>
        <a:lstStyle/>
        <a:p>
          <a:endParaRPr lang="en-GB" sz="900" dirty="0" smtClean="0"/>
        </a:p>
        <a:p>
          <a:endParaRPr lang="en-GB" sz="900" dirty="0" smtClean="0"/>
        </a:p>
      </dgm:t>
    </dgm:pt>
    <dgm:pt modelId="{8B32B4C4-CB7B-445C-9019-C5414C0F7EF3}" type="parTrans" cxnId="{B2863BB2-9920-4DCC-A778-E16050D14EA7}">
      <dgm:prSet/>
      <dgm:spPr/>
      <dgm:t>
        <a:bodyPr/>
        <a:lstStyle/>
        <a:p>
          <a:endParaRPr lang="en-GB"/>
        </a:p>
      </dgm:t>
    </dgm:pt>
    <dgm:pt modelId="{CC8BAD96-12B6-486A-B0E0-8E2902FBC52F}" type="sibTrans" cxnId="{B2863BB2-9920-4DCC-A778-E16050D14EA7}">
      <dgm:prSet/>
      <dgm:spPr/>
      <dgm:t>
        <a:bodyPr/>
        <a:lstStyle/>
        <a:p>
          <a:endParaRPr lang="en-GB"/>
        </a:p>
      </dgm:t>
    </dgm:pt>
    <dgm:pt modelId="{D4637588-1CE4-4870-A1A0-77ABE26EFB7C}" type="pres">
      <dgm:prSet presAssocID="{46A99745-E853-47D1-B3AF-F23FDF1A6347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8433906-574C-4146-B41D-BB3D6744B0BD}" type="pres">
      <dgm:prSet presAssocID="{9223D9BC-AB18-4D7B-AB8A-41E41C6D8CAB}" presName="circ1" presStyleLbl="vennNode1" presStyleIdx="0" presStyleCnt="3"/>
      <dgm:spPr/>
      <dgm:t>
        <a:bodyPr/>
        <a:lstStyle/>
        <a:p>
          <a:endParaRPr lang="en-GB"/>
        </a:p>
      </dgm:t>
    </dgm:pt>
    <dgm:pt modelId="{4C8C9E2C-2225-4A76-BB4C-38FAA017D329}" type="pres">
      <dgm:prSet presAssocID="{9223D9BC-AB18-4D7B-AB8A-41E41C6D8CAB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11FB05E-8152-491E-8104-8AB2E8865959}" type="pres">
      <dgm:prSet presAssocID="{C0CFF1A7-7C11-42E2-95E2-A8AC0B51EB02}" presName="circ2" presStyleLbl="vennNode1" presStyleIdx="1" presStyleCnt="3"/>
      <dgm:spPr/>
      <dgm:t>
        <a:bodyPr/>
        <a:lstStyle/>
        <a:p>
          <a:endParaRPr lang="en-GB"/>
        </a:p>
      </dgm:t>
    </dgm:pt>
    <dgm:pt modelId="{E6533E1D-6097-4DF4-9075-B81DD73F0BCE}" type="pres">
      <dgm:prSet presAssocID="{C0CFF1A7-7C11-42E2-95E2-A8AC0B51EB0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F283F9F-4196-485B-B53E-B7A9884306A0}" type="pres">
      <dgm:prSet presAssocID="{A0BBF72D-DD58-405F-8425-676569FC332D}" presName="circ3" presStyleLbl="vennNode1" presStyleIdx="2" presStyleCnt="3"/>
      <dgm:spPr/>
      <dgm:t>
        <a:bodyPr/>
        <a:lstStyle/>
        <a:p>
          <a:endParaRPr lang="en-GB"/>
        </a:p>
      </dgm:t>
    </dgm:pt>
    <dgm:pt modelId="{C18C264D-7E8B-4EBF-86C7-A18C23E9F302}" type="pres">
      <dgm:prSet presAssocID="{A0BBF72D-DD58-405F-8425-676569FC332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19885CF-07C1-4518-BEE8-41E430DE6E71}" type="presOf" srcId="{4E99DC0D-6AF0-4B15-9AB7-977891944DC5}" destId="{E6533E1D-6097-4DF4-9075-B81DD73F0BCE}" srcOrd="1" destOrd="1" presId="urn:microsoft.com/office/officeart/2005/8/layout/venn1"/>
    <dgm:cxn modelId="{9B2B21B6-C48A-47C5-9890-1FF7B669D633}" type="presOf" srcId="{4E99DC0D-6AF0-4B15-9AB7-977891944DC5}" destId="{211FB05E-8152-491E-8104-8AB2E8865959}" srcOrd="0" destOrd="1" presId="urn:microsoft.com/office/officeart/2005/8/layout/venn1"/>
    <dgm:cxn modelId="{A92A838F-D12B-4951-BC3D-C6271937C210}" type="presOf" srcId="{9223D9BC-AB18-4D7B-AB8A-41E41C6D8CAB}" destId="{08433906-574C-4146-B41D-BB3D6744B0BD}" srcOrd="0" destOrd="0" presId="urn:microsoft.com/office/officeart/2005/8/layout/venn1"/>
    <dgm:cxn modelId="{D27D9172-DC8F-48A8-92A2-E6F4D47BE6C6}" type="presOf" srcId="{C0CFF1A7-7C11-42E2-95E2-A8AC0B51EB02}" destId="{E6533E1D-6097-4DF4-9075-B81DD73F0BCE}" srcOrd="1" destOrd="0" presId="urn:microsoft.com/office/officeart/2005/8/layout/venn1"/>
    <dgm:cxn modelId="{5901D2E8-1F00-47E3-A3B0-4882823B2006}" type="presOf" srcId="{9223D9BC-AB18-4D7B-AB8A-41E41C6D8CAB}" destId="{4C8C9E2C-2225-4A76-BB4C-38FAA017D329}" srcOrd="1" destOrd="0" presId="urn:microsoft.com/office/officeart/2005/8/layout/venn1"/>
    <dgm:cxn modelId="{4A18A28B-F19C-42E8-AAB3-FD19447E2F9E}" type="presOf" srcId="{C0CFF1A7-7C11-42E2-95E2-A8AC0B51EB02}" destId="{211FB05E-8152-491E-8104-8AB2E8865959}" srcOrd="0" destOrd="0" presId="urn:microsoft.com/office/officeart/2005/8/layout/venn1"/>
    <dgm:cxn modelId="{F5F6148D-E6EE-496C-BC8C-296202874350}" type="presOf" srcId="{A0BBF72D-DD58-405F-8425-676569FC332D}" destId="{C18C264D-7E8B-4EBF-86C7-A18C23E9F302}" srcOrd="1" destOrd="0" presId="urn:microsoft.com/office/officeart/2005/8/layout/venn1"/>
    <dgm:cxn modelId="{6385C1D5-D244-43BB-9C9D-5615B19AC550}" srcId="{46A99745-E853-47D1-B3AF-F23FDF1A6347}" destId="{9223D9BC-AB18-4D7B-AB8A-41E41C6D8CAB}" srcOrd="0" destOrd="0" parTransId="{B82BFC12-E794-49DE-AF67-6F96FA04278D}" sibTransId="{A6C8D41E-AD55-4353-9E36-809A32FC5066}"/>
    <dgm:cxn modelId="{9FEBCFE9-9796-41F0-A8A1-98470AA7B30E}" type="presOf" srcId="{A0BBF72D-DD58-405F-8425-676569FC332D}" destId="{5F283F9F-4196-485B-B53E-B7A9884306A0}" srcOrd="0" destOrd="0" presId="urn:microsoft.com/office/officeart/2005/8/layout/venn1"/>
    <dgm:cxn modelId="{69F5ECFB-3C43-46D1-AF26-BFCFF18019B3}" srcId="{46A99745-E853-47D1-B3AF-F23FDF1A6347}" destId="{C0CFF1A7-7C11-42E2-95E2-A8AC0B51EB02}" srcOrd="1" destOrd="0" parTransId="{0BC10F74-047D-4384-94C3-88F5D1B6D7B0}" sibTransId="{90A21E92-7525-464C-892B-9887E5D7B26D}"/>
    <dgm:cxn modelId="{B2863BB2-9920-4DCC-A778-E16050D14EA7}" srcId="{C0CFF1A7-7C11-42E2-95E2-A8AC0B51EB02}" destId="{4E99DC0D-6AF0-4B15-9AB7-977891944DC5}" srcOrd="0" destOrd="0" parTransId="{8B32B4C4-CB7B-445C-9019-C5414C0F7EF3}" sibTransId="{CC8BAD96-12B6-486A-B0E0-8E2902FBC52F}"/>
    <dgm:cxn modelId="{1F5E6C99-78B1-4B07-AFC5-FA7C886D5BD2}" srcId="{46A99745-E853-47D1-B3AF-F23FDF1A6347}" destId="{A0BBF72D-DD58-405F-8425-676569FC332D}" srcOrd="2" destOrd="0" parTransId="{D2EB1B0E-0814-45E5-9FCB-B7F5EFF48239}" sibTransId="{4F3196DC-FE1B-4817-A025-6989A2928F98}"/>
    <dgm:cxn modelId="{E53D880C-CC50-48AA-A580-3F6B8C02F28D}" type="presOf" srcId="{46A99745-E853-47D1-B3AF-F23FDF1A6347}" destId="{D4637588-1CE4-4870-A1A0-77ABE26EFB7C}" srcOrd="0" destOrd="0" presId="urn:microsoft.com/office/officeart/2005/8/layout/venn1"/>
    <dgm:cxn modelId="{4DD5730B-D674-47D5-A0B9-E8E9ADDF8057}" type="presParOf" srcId="{D4637588-1CE4-4870-A1A0-77ABE26EFB7C}" destId="{08433906-574C-4146-B41D-BB3D6744B0BD}" srcOrd="0" destOrd="0" presId="urn:microsoft.com/office/officeart/2005/8/layout/venn1"/>
    <dgm:cxn modelId="{B3BCDAAB-5B90-4290-8B4D-A60941338859}" type="presParOf" srcId="{D4637588-1CE4-4870-A1A0-77ABE26EFB7C}" destId="{4C8C9E2C-2225-4A76-BB4C-38FAA017D329}" srcOrd="1" destOrd="0" presId="urn:microsoft.com/office/officeart/2005/8/layout/venn1"/>
    <dgm:cxn modelId="{663D30E9-2C90-4956-AE06-A8D354C76EC5}" type="presParOf" srcId="{D4637588-1CE4-4870-A1A0-77ABE26EFB7C}" destId="{211FB05E-8152-491E-8104-8AB2E8865959}" srcOrd="2" destOrd="0" presId="urn:microsoft.com/office/officeart/2005/8/layout/venn1"/>
    <dgm:cxn modelId="{CF4CC496-61C7-40B3-9D0F-A36928EBD345}" type="presParOf" srcId="{D4637588-1CE4-4870-A1A0-77ABE26EFB7C}" destId="{E6533E1D-6097-4DF4-9075-B81DD73F0BCE}" srcOrd="3" destOrd="0" presId="urn:microsoft.com/office/officeart/2005/8/layout/venn1"/>
    <dgm:cxn modelId="{BBE5B48F-4DD2-4E15-B378-4EB5EC15A44D}" type="presParOf" srcId="{D4637588-1CE4-4870-A1A0-77ABE26EFB7C}" destId="{5F283F9F-4196-485B-B53E-B7A9884306A0}" srcOrd="4" destOrd="0" presId="urn:microsoft.com/office/officeart/2005/8/layout/venn1"/>
    <dgm:cxn modelId="{755CBF44-7A5E-4A95-862D-563A3B99A38E}" type="presParOf" srcId="{D4637588-1CE4-4870-A1A0-77ABE26EFB7C}" destId="{C18C264D-7E8B-4EBF-86C7-A18C23E9F30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908B56-B17F-41BC-B826-6AC6586B220D}">
      <dsp:nvSpPr>
        <dsp:cNvPr id="0" name=""/>
        <dsp:cNvSpPr/>
      </dsp:nvSpPr>
      <dsp:spPr>
        <a:xfrm>
          <a:off x="1417917" y="-151326"/>
          <a:ext cx="4296586" cy="4296586"/>
        </a:xfrm>
        <a:prstGeom prst="circularArrow">
          <a:avLst>
            <a:gd name="adj1" fmla="val 5689"/>
            <a:gd name="adj2" fmla="val 340510"/>
            <a:gd name="adj3" fmla="val 12411788"/>
            <a:gd name="adj4" fmla="val 18276895"/>
            <a:gd name="adj5" fmla="val 5908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AC7DF6-A386-4210-9D38-31C2C7C2A102}">
      <dsp:nvSpPr>
        <dsp:cNvPr id="0" name=""/>
        <dsp:cNvSpPr/>
      </dsp:nvSpPr>
      <dsp:spPr>
        <a:xfrm>
          <a:off x="3694047" y="169729"/>
          <a:ext cx="3029152" cy="15145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Trade facilitation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(Trade diversion)</a:t>
          </a:r>
          <a:endParaRPr lang="en-GB" sz="1900" kern="1200" dirty="0"/>
        </a:p>
      </dsp:txBody>
      <dsp:txXfrm>
        <a:off x="3694047" y="169729"/>
        <a:ext cx="3029152" cy="1514576"/>
      </dsp:txXfrm>
    </dsp:sp>
    <dsp:sp modelId="{C4341341-F5C8-49B3-AB5D-9969C1823DE0}">
      <dsp:nvSpPr>
        <dsp:cNvPr id="0" name=""/>
        <dsp:cNvSpPr/>
      </dsp:nvSpPr>
      <dsp:spPr>
        <a:xfrm>
          <a:off x="2087566" y="2821679"/>
          <a:ext cx="3029152" cy="15145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 EU Harmonisation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Approximation to international rules and standards</a:t>
          </a:r>
          <a:endParaRPr lang="en-GB" sz="1900" kern="1200" dirty="0"/>
        </a:p>
      </dsp:txBody>
      <dsp:txXfrm>
        <a:off x="2087566" y="2821679"/>
        <a:ext cx="3029152" cy="1514576"/>
      </dsp:txXfrm>
    </dsp:sp>
    <dsp:sp modelId="{86C5E3EB-3A03-4AC6-B98E-B55F4ABDE332}">
      <dsp:nvSpPr>
        <dsp:cNvPr id="0" name=""/>
        <dsp:cNvSpPr/>
      </dsp:nvSpPr>
      <dsp:spPr>
        <a:xfrm>
          <a:off x="360030" y="231809"/>
          <a:ext cx="3029152" cy="15145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Liberalisation of trade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(Trade creation)</a:t>
          </a:r>
          <a:endParaRPr lang="en-GB" sz="1900" kern="1200" dirty="0"/>
        </a:p>
      </dsp:txBody>
      <dsp:txXfrm>
        <a:off x="360030" y="231809"/>
        <a:ext cx="3029152" cy="151457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4B4CA8F-CD01-49C5-9E29-7981363970F6}">
      <dsp:nvSpPr>
        <dsp:cNvPr id="0" name=""/>
        <dsp:cNvSpPr/>
      </dsp:nvSpPr>
      <dsp:spPr>
        <a:xfrm>
          <a:off x="10355" y="0"/>
          <a:ext cx="2611933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Trade liberalisation</a:t>
          </a:r>
          <a:endParaRPr lang="en-GB" sz="2200" kern="1200" dirty="0"/>
        </a:p>
      </dsp:txBody>
      <dsp:txXfrm>
        <a:off x="10355" y="0"/>
        <a:ext cx="2611933" cy="1357788"/>
      </dsp:txXfrm>
    </dsp:sp>
    <dsp:sp modelId="{454B9C43-083C-487E-A945-C60AAFC9999F}">
      <dsp:nvSpPr>
        <dsp:cNvPr id="0" name=""/>
        <dsp:cNvSpPr/>
      </dsp:nvSpPr>
      <dsp:spPr>
        <a:xfrm>
          <a:off x="262197" y="1357899"/>
          <a:ext cx="2089546" cy="6593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Zero tariffs in agriculture</a:t>
          </a:r>
          <a:endParaRPr lang="en-GB" sz="1900" kern="1200" dirty="0"/>
        </a:p>
      </dsp:txBody>
      <dsp:txXfrm>
        <a:off x="262197" y="1357899"/>
        <a:ext cx="2089546" cy="659336"/>
      </dsp:txXfrm>
    </dsp:sp>
    <dsp:sp modelId="{50B6D1B4-ACC7-4870-AF85-D478C25CBF96}">
      <dsp:nvSpPr>
        <dsp:cNvPr id="0" name=""/>
        <dsp:cNvSpPr/>
      </dsp:nvSpPr>
      <dsp:spPr>
        <a:xfrm>
          <a:off x="262197" y="2118672"/>
          <a:ext cx="2089546" cy="6593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GATS Plus in services</a:t>
          </a:r>
          <a:endParaRPr lang="en-GB" sz="1900" kern="1200" dirty="0"/>
        </a:p>
      </dsp:txBody>
      <dsp:txXfrm>
        <a:off x="262197" y="2118672"/>
        <a:ext cx="2089546" cy="659336"/>
      </dsp:txXfrm>
    </dsp:sp>
    <dsp:sp modelId="{8FA0B2B9-3552-4BB6-8988-FE2C779B4067}">
      <dsp:nvSpPr>
        <dsp:cNvPr id="0" name=""/>
        <dsp:cNvSpPr/>
      </dsp:nvSpPr>
      <dsp:spPr>
        <a:xfrm>
          <a:off x="262197" y="2879445"/>
          <a:ext cx="2089546" cy="6593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Convergence to EU Common External Tariff</a:t>
          </a:r>
          <a:endParaRPr lang="en-GB" sz="1600" kern="1200" dirty="0"/>
        </a:p>
      </dsp:txBody>
      <dsp:txXfrm>
        <a:off x="262197" y="2879445"/>
        <a:ext cx="2089546" cy="659336"/>
      </dsp:txXfrm>
    </dsp:sp>
    <dsp:sp modelId="{16CA84ED-F584-4F10-8387-18651FAEED11}">
      <dsp:nvSpPr>
        <dsp:cNvPr id="0" name=""/>
        <dsp:cNvSpPr/>
      </dsp:nvSpPr>
      <dsp:spPr>
        <a:xfrm>
          <a:off x="226362" y="3628245"/>
          <a:ext cx="2089546" cy="6593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Elimination of peak tariff rates</a:t>
          </a:r>
          <a:endParaRPr lang="en-GB" sz="2000" kern="1200" dirty="0"/>
        </a:p>
      </dsp:txBody>
      <dsp:txXfrm>
        <a:off x="226362" y="3628245"/>
        <a:ext cx="2089546" cy="659336"/>
      </dsp:txXfrm>
    </dsp:sp>
    <dsp:sp modelId="{3BD3B614-9B87-44B2-B6D3-251622CEAD51}">
      <dsp:nvSpPr>
        <dsp:cNvPr id="0" name=""/>
        <dsp:cNvSpPr/>
      </dsp:nvSpPr>
      <dsp:spPr>
        <a:xfrm>
          <a:off x="2808833" y="0"/>
          <a:ext cx="2611933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Facilitation of trade</a:t>
          </a:r>
          <a:endParaRPr lang="en-GB" sz="2200" kern="1200" dirty="0"/>
        </a:p>
      </dsp:txBody>
      <dsp:txXfrm>
        <a:off x="2808833" y="0"/>
        <a:ext cx="2611933" cy="1357788"/>
      </dsp:txXfrm>
    </dsp:sp>
    <dsp:sp modelId="{68B35BC2-EE52-4CBE-9FCC-246C2C5459B6}">
      <dsp:nvSpPr>
        <dsp:cNvPr id="0" name=""/>
        <dsp:cNvSpPr/>
      </dsp:nvSpPr>
      <dsp:spPr>
        <a:xfrm>
          <a:off x="3070026" y="1357899"/>
          <a:ext cx="2089546" cy="6593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Synchronised harmonisation with EU and WTO</a:t>
          </a:r>
          <a:endParaRPr lang="en-GB" sz="1700" kern="1200" dirty="0"/>
        </a:p>
      </dsp:txBody>
      <dsp:txXfrm>
        <a:off x="3070026" y="1357899"/>
        <a:ext cx="2089546" cy="659336"/>
      </dsp:txXfrm>
    </dsp:sp>
    <dsp:sp modelId="{8C178C3B-5D39-4115-81EE-582130F21FC4}">
      <dsp:nvSpPr>
        <dsp:cNvPr id="0" name=""/>
        <dsp:cNvSpPr/>
      </dsp:nvSpPr>
      <dsp:spPr>
        <a:xfrm>
          <a:off x="3070026" y="2118672"/>
          <a:ext cx="2089546" cy="6593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Mutual recognition</a:t>
          </a:r>
          <a:endParaRPr lang="en-GB" sz="1900" kern="1200" dirty="0"/>
        </a:p>
      </dsp:txBody>
      <dsp:txXfrm>
        <a:off x="3070026" y="2118672"/>
        <a:ext cx="2089546" cy="659336"/>
      </dsp:txXfrm>
    </dsp:sp>
    <dsp:sp modelId="{28540CD2-B076-457E-B2F0-3F342804D478}">
      <dsp:nvSpPr>
        <dsp:cNvPr id="0" name=""/>
        <dsp:cNvSpPr/>
      </dsp:nvSpPr>
      <dsp:spPr>
        <a:xfrm>
          <a:off x="3070026" y="2879445"/>
          <a:ext cx="2089546" cy="6593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Simplification </a:t>
          </a:r>
          <a:endParaRPr lang="en-GB" sz="1900" kern="1200" dirty="0"/>
        </a:p>
      </dsp:txBody>
      <dsp:txXfrm>
        <a:off x="3070026" y="2879445"/>
        <a:ext cx="2089546" cy="659336"/>
      </dsp:txXfrm>
    </dsp:sp>
    <dsp:sp modelId="{813C0A59-BC52-48FA-9304-78D194405EDE}">
      <dsp:nvSpPr>
        <dsp:cNvPr id="0" name=""/>
        <dsp:cNvSpPr/>
      </dsp:nvSpPr>
      <dsp:spPr>
        <a:xfrm>
          <a:off x="3070026" y="3640217"/>
          <a:ext cx="2089546" cy="6593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Risk based approach</a:t>
          </a:r>
          <a:endParaRPr lang="en-GB" sz="1900" kern="1200" dirty="0"/>
        </a:p>
      </dsp:txBody>
      <dsp:txXfrm>
        <a:off x="3070026" y="3640217"/>
        <a:ext cx="2089546" cy="659336"/>
      </dsp:txXfrm>
    </dsp:sp>
    <dsp:sp modelId="{1454B5B8-33C6-4E90-952E-BB4A1A7017FD}">
      <dsp:nvSpPr>
        <dsp:cNvPr id="0" name=""/>
        <dsp:cNvSpPr/>
      </dsp:nvSpPr>
      <dsp:spPr>
        <a:xfrm>
          <a:off x="5616661" y="0"/>
          <a:ext cx="2611933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National instruments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Access to new markets</a:t>
          </a:r>
          <a:endParaRPr lang="en-GB" sz="2200" kern="1200" dirty="0"/>
        </a:p>
      </dsp:txBody>
      <dsp:txXfrm>
        <a:off x="5616661" y="0"/>
        <a:ext cx="2611933" cy="1357788"/>
      </dsp:txXfrm>
    </dsp:sp>
    <dsp:sp modelId="{319ED6D8-0768-4415-BE8F-9557218977DC}">
      <dsp:nvSpPr>
        <dsp:cNvPr id="0" name=""/>
        <dsp:cNvSpPr/>
      </dsp:nvSpPr>
      <dsp:spPr>
        <a:xfrm>
          <a:off x="5877855" y="1359114"/>
          <a:ext cx="2089546" cy="13646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Bi-lateral FTAs</a:t>
          </a:r>
          <a:endParaRPr lang="en-GB" sz="1900" kern="1200" dirty="0"/>
        </a:p>
      </dsp:txBody>
      <dsp:txXfrm>
        <a:off x="5877855" y="1359114"/>
        <a:ext cx="2089546" cy="1364639"/>
      </dsp:txXfrm>
    </dsp:sp>
    <dsp:sp modelId="{C038CDA2-9345-46BB-A15F-D8ADD3145013}">
      <dsp:nvSpPr>
        <dsp:cNvPr id="0" name=""/>
        <dsp:cNvSpPr/>
      </dsp:nvSpPr>
      <dsp:spPr>
        <a:xfrm>
          <a:off x="5877855" y="2933699"/>
          <a:ext cx="2089546" cy="13646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PEM Convention</a:t>
          </a:r>
          <a:endParaRPr lang="en-GB" sz="1900" kern="1200" dirty="0"/>
        </a:p>
      </dsp:txBody>
      <dsp:txXfrm>
        <a:off x="5877855" y="2933699"/>
        <a:ext cx="2089546" cy="136463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0B455CE-BE89-48E0-87FE-915EDA14F52E}">
      <dsp:nvSpPr>
        <dsp:cNvPr id="0" name=""/>
        <dsp:cNvSpPr/>
      </dsp:nvSpPr>
      <dsp:spPr>
        <a:xfrm rot="5400000">
          <a:off x="5012703" y="-190198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kern="1200" dirty="0" smtClean="0"/>
            <a:t>Multilateral Investment Agreement </a:t>
          </a:r>
          <a:endParaRPr lang="en-GB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kern="1200" dirty="0" smtClean="0"/>
            <a:t>Mutual Recognition Agreements (TBT, SPS, AEO etc) </a:t>
          </a:r>
          <a:endParaRPr lang="en-GB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kern="1200" dirty="0" smtClean="0"/>
            <a:t>Agreement on trade in services </a:t>
          </a:r>
          <a:endParaRPr lang="en-GB" sz="1500" kern="1200" dirty="0"/>
        </a:p>
      </dsp:txBody>
      <dsp:txXfrm rot="5400000">
        <a:off x="5012703" y="-1901980"/>
        <a:ext cx="1166849" cy="5266944"/>
      </dsp:txXfrm>
    </dsp:sp>
    <dsp:sp modelId="{9D17E1C9-5421-4E01-9509-3D020B583EFF}">
      <dsp:nvSpPr>
        <dsp:cNvPr id="0" name=""/>
        <dsp:cNvSpPr/>
      </dsp:nvSpPr>
      <dsp:spPr>
        <a:xfrm>
          <a:off x="0" y="2209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800" kern="1200" dirty="0" smtClean="0"/>
            <a:t>Agreements</a:t>
          </a:r>
          <a:endParaRPr lang="en-GB" sz="3800" kern="1200" dirty="0"/>
        </a:p>
      </dsp:txBody>
      <dsp:txXfrm>
        <a:off x="0" y="2209"/>
        <a:ext cx="2962656" cy="1458562"/>
      </dsp:txXfrm>
    </dsp:sp>
    <dsp:sp modelId="{7CE6C7EE-62FC-4C89-ACB9-19E99E7EDB10}">
      <dsp:nvSpPr>
        <dsp:cNvPr id="0" name=""/>
        <dsp:cNvSpPr/>
      </dsp:nvSpPr>
      <dsp:spPr>
        <a:xfrm rot="5400000">
          <a:off x="5012703" y="-37049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kern="1200" dirty="0" smtClean="0"/>
            <a:t>Simplification of trade related procedures </a:t>
          </a:r>
          <a:endParaRPr lang="en-GB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kern="1200" dirty="0" smtClean="0"/>
            <a:t>Abolishment of use of trade defence instruments in the Region</a:t>
          </a:r>
          <a:endParaRPr lang="en-GB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kern="1200" dirty="0" smtClean="0"/>
            <a:t>Notification mechanisms</a:t>
          </a:r>
          <a:endParaRPr lang="en-GB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kern="1200" dirty="0" smtClean="0"/>
            <a:t>Risk profiles</a:t>
          </a:r>
          <a:endParaRPr lang="en-GB" sz="1500" kern="1200" dirty="0"/>
        </a:p>
      </dsp:txBody>
      <dsp:txXfrm rot="5400000">
        <a:off x="5012703" y="-370490"/>
        <a:ext cx="1166849" cy="5266944"/>
      </dsp:txXfrm>
    </dsp:sp>
    <dsp:sp modelId="{1158575B-5D0F-4297-90FA-A587FD2C701E}">
      <dsp:nvSpPr>
        <dsp:cNvPr id="0" name=""/>
        <dsp:cNvSpPr/>
      </dsp:nvSpPr>
      <dsp:spPr>
        <a:xfrm>
          <a:off x="0" y="153370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800" kern="1200" dirty="0" smtClean="0"/>
            <a:t>Decisions</a:t>
          </a:r>
          <a:endParaRPr lang="en-GB" sz="3800" kern="1200" dirty="0"/>
        </a:p>
      </dsp:txBody>
      <dsp:txXfrm>
        <a:off x="0" y="1533700"/>
        <a:ext cx="2962656" cy="1458562"/>
      </dsp:txXfrm>
    </dsp:sp>
    <dsp:sp modelId="{444F6F09-2100-4C84-83B7-10B525789D3D}">
      <dsp:nvSpPr>
        <dsp:cNvPr id="0" name=""/>
        <dsp:cNvSpPr/>
      </dsp:nvSpPr>
      <dsp:spPr>
        <a:xfrm rot="5400000">
          <a:off x="5012703" y="1160999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kern="1200" dirty="0" smtClean="0"/>
            <a:t>Network of Competition and State Aid Authorities</a:t>
          </a:r>
          <a:endParaRPr lang="en-GB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kern="1200" dirty="0" smtClean="0"/>
            <a:t>Network of CEFTA Academia </a:t>
          </a:r>
          <a:endParaRPr lang="en-GB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kern="1200" dirty="0" smtClean="0"/>
            <a:t>Network of CEFTA Private Sector</a:t>
          </a:r>
          <a:endParaRPr lang="en-GB" sz="1500" kern="1200" dirty="0"/>
        </a:p>
      </dsp:txBody>
      <dsp:txXfrm rot="5400000">
        <a:off x="5012703" y="1160999"/>
        <a:ext cx="1166849" cy="5266944"/>
      </dsp:txXfrm>
    </dsp:sp>
    <dsp:sp modelId="{F91B1450-B4A5-4896-848D-EA47E1AF71C0}">
      <dsp:nvSpPr>
        <dsp:cNvPr id="0" name=""/>
        <dsp:cNvSpPr/>
      </dsp:nvSpPr>
      <dsp:spPr>
        <a:xfrm>
          <a:off x="0" y="306519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800" kern="1200" dirty="0" smtClean="0"/>
            <a:t>Regional networks</a:t>
          </a:r>
          <a:endParaRPr lang="en-GB" sz="3800" kern="1200" dirty="0"/>
        </a:p>
      </dsp:txBody>
      <dsp:txXfrm>
        <a:off x="0" y="3065190"/>
        <a:ext cx="2962656" cy="145856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D40D42C-C857-49B3-AD7F-D923BE8E2DE8}">
      <dsp:nvSpPr>
        <dsp:cNvPr id="0" name=""/>
        <dsp:cNvSpPr/>
      </dsp:nvSpPr>
      <dsp:spPr>
        <a:xfrm>
          <a:off x="1851818" y="0"/>
          <a:ext cx="4525963" cy="45259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MED Countries</a:t>
          </a:r>
          <a:endParaRPr lang="en-GB" sz="1400" kern="1200" dirty="0"/>
        </a:p>
      </dsp:txBody>
      <dsp:txXfrm>
        <a:off x="3482070" y="226298"/>
        <a:ext cx="1265459" cy="678894"/>
      </dsp:txXfrm>
    </dsp:sp>
    <dsp:sp modelId="{91DA3BA3-2606-4C88-A2BD-74D4851D23A2}">
      <dsp:nvSpPr>
        <dsp:cNvPr id="0" name=""/>
        <dsp:cNvSpPr/>
      </dsp:nvSpPr>
      <dsp:spPr>
        <a:xfrm>
          <a:off x="2304414" y="905192"/>
          <a:ext cx="3620770" cy="36207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Russia, Turkey, EFTA, and Ukraine, and other ENP</a:t>
          </a:r>
          <a:endParaRPr lang="en-GB" sz="1400" kern="1200" dirty="0"/>
        </a:p>
      </dsp:txBody>
      <dsp:txXfrm>
        <a:off x="3482070" y="1122438"/>
        <a:ext cx="1265459" cy="651738"/>
      </dsp:txXfrm>
    </dsp:sp>
    <dsp:sp modelId="{1F975137-ED53-4AF7-866E-F1CAA6E195D4}">
      <dsp:nvSpPr>
        <dsp:cNvPr id="0" name=""/>
        <dsp:cNvSpPr/>
      </dsp:nvSpPr>
      <dsp:spPr>
        <a:xfrm>
          <a:off x="2757011" y="1810385"/>
          <a:ext cx="2715577" cy="27155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EU MS (Italy, Austria, Slovenia, Hungary, Romania, Bulgaria, Greece)</a:t>
          </a:r>
          <a:endParaRPr lang="en-GB" sz="1200" kern="1200" dirty="0"/>
        </a:p>
      </dsp:txBody>
      <dsp:txXfrm>
        <a:off x="3482070" y="2014053"/>
        <a:ext cx="1265459" cy="611005"/>
      </dsp:txXfrm>
    </dsp:sp>
    <dsp:sp modelId="{AAEF9AA7-9059-4BC7-A91B-9D3824B61E04}">
      <dsp:nvSpPr>
        <dsp:cNvPr id="0" name=""/>
        <dsp:cNvSpPr/>
      </dsp:nvSpPr>
      <dsp:spPr>
        <a:xfrm>
          <a:off x="3209607" y="2715577"/>
          <a:ext cx="1810385" cy="18103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CEFTA</a:t>
          </a:r>
          <a:endParaRPr lang="en-GB" sz="2800" kern="1200" dirty="0"/>
        </a:p>
      </dsp:txBody>
      <dsp:txXfrm>
        <a:off x="3474732" y="3168174"/>
        <a:ext cx="1280135" cy="905192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8433906-574C-4146-B41D-BB3D6744B0BD}">
      <dsp:nvSpPr>
        <dsp:cNvPr id="0" name=""/>
        <dsp:cNvSpPr/>
      </dsp:nvSpPr>
      <dsp:spPr>
        <a:xfrm>
          <a:off x="2757011" y="56574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/>
            <a:t>CEFTA Structures</a:t>
          </a:r>
          <a:endParaRPr lang="en-GB" sz="1600" b="1" kern="1200" dirty="0"/>
        </a:p>
      </dsp:txBody>
      <dsp:txXfrm>
        <a:off x="3119088" y="531800"/>
        <a:ext cx="1991423" cy="1222010"/>
      </dsp:txXfrm>
    </dsp:sp>
    <dsp:sp modelId="{211FB05E-8152-491E-8104-8AB2E8865959}">
      <dsp:nvSpPr>
        <dsp:cNvPr id="0" name=""/>
        <dsp:cNvSpPr/>
      </dsp:nvSpPr>
      <dsp:spPr>
        <a:xfrm>
          <a:off x="3736882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/>
            <a:t>Regional Projects/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/>
            <a:t>International Partners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900" kern="1200" dirty="0" smtClean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900" kern="1200" dirty="0" smtClean="0"/>
        </a:p>
      </dsp:txBody>
      <dsp:txXfrm>
        <a:off x="4567396" y="2455334"/>
        <a:ext cx="1629346" cy="1493567"/>
      </dsp:txXfrm>
    </dsp:sp>
    <dsp:sp modelId="{5F283F9F-4196-485B-B53E-B7A9884306A0}">
      <dsp:nvSpPr>
        <dsp:cNvPr id="0" name=""/>
        <dsp:cNvSpPr/>
      </dsp:nvSpPr>
      <dsp:spPr>
        <a:xfrm>
          <a:off x="1777140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/>
            <a:t>Other Regional Organisations and Initiatives  </a:t>
          </a:r>
          <a:endParaRPr lang="en-GB" sz="1600" b="1" kern="1200" dirty="0"/>
        </a:p>
      </dsp:txBody>
      <dsp:txXfrm>
        <a:off x="2032857" y="2455334"/>
        <a:ext cx="1629346" cy="14935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36E048-4DE1-4308-B02C-EF5EE6A14ADA}" type="datetimeFigureOut">
              <a:rPr lang="en-GB" smtClean="0"/>
              <a:pPr/>
              <a:t>27/11/2012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37A61-E489-4236-B044-63EBCDC4EA9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27E236-C35E-4AFE-9999-2886C7C8AE07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GB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7AAAE-3044-4CAA-91A3-DB509D96309B}" type="datetimeFigureOut">
              <a:rPr lang="en-GB" smtClean="0"/>
              <a:pPr/>
              <a:t>27/11/2012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2EF45-81A1-472B-8A65-1715841597C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7AAAE-3044-4CAA-91A3-DB509D96309B}" type="datetimeFigureOut">
              <a:rPr lang="en-GB" smtClean="0"/>
              <a:pPr/>
              <a:t>27/11/2012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2EF45-81A1-472B-8A65-1715841597C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7AAAE-3044-4CAA-91A3-DB509D96309B}" type="datetimeFigureOut">
              <a:rPr lang="en-GB" smtClean="0"/>
              <a:pPr/>
              <a:t>27/11/2012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2EF45-81A1-472B-8A65-1715841597C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7AAAE-3044-4CAA-91A3-DB509D96309B}" type="datetimeFigureOut">
              <a:rPr lang="en-GB" smtClean="0"/>
              <a:pPr/>
              <a:t>27/11/2012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2EF45-81A1-472B-8A65-1715841597C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7AAAE-3044-4CAA-91A3-DB509D96309B}" type="datetimeFigureOut">
              <a:rPr lang="en-GB" smtClean="0"/>
              <a:pPr/>
              <a:t>27/11/2012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2EF45-81A1-472B-8A65-1715841597C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7AAAE-3044-4CAA-91A3-DB509D96309B}" type="datetimeFigureOut">
              <a:rPr lang="en-GB" smtClean="0"/>
              <a:pPr/>
              <a:t>27/11/2012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2EF45-81A1-472B-8A65-1715841597C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7AAAE-3044-4CAA-91A3-DB509D96309B}" type="datetimeFigureOut">
              <a:rPr lang="en-GB" smtClean="0"/>
              <a:pPr/>
              <a:t>27/11/2012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2EF45-81A1-472B-8A65-1715841597C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7AAAE-3044-4CAA-91A3-DB509D96309B}" type="datetimeFigureOut">
              <a:rPr lang="en-GB" smtClean="0"/>
              <a:pPr/>
              <a:t>27/11/2012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2EF45-81A1-472B-8A65-1715841597C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7AAAE-3044-4CAA-91A3-DB509D96309B}" type="datetimeFigureOut">
              <a:rPr lang="en-GB" smtClean="0"/>
              <a:pPr/>
              <a:t>27/11/2012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2EF45-81A1-472B-8A65-1715841597C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7AAAE-3044-4CAA-91A3-DB509D96309B}" type="datetimeFigureOut">
              <a:rPr lang="en-GB" smtClean="0"/>
              <a:pPr/>
              <a:t>27/11/2012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2EF45-81A1-472B-8A65-1715841597C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7AAAE-3044-4CAA-91A3-DB509D96309B}" type="datetimeFigureOut">
              <a:rPr lang="en-GB" smtClean="0"/>
              <a:pPr/>
              <a:t>27/11/2012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2EF45-81A1-472B-8A65-1715841597C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7AAAE-3044-4CAA-91A3-DB509D96309B}" type="datetimeFigureOut">
              <a:rPr lang="en-GB" smtClean="0"/>
              <a:pPr/>
              <a:t>27/11/2012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2EF45-81A1-472B-8A65-1715841597C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SEE 2020</a:t>
            </a:r>
            <a:br>
              <a:rPr lang="en-GB" dirty="0" smtClean="0"/>
            </a:br>
            <a:r>
              <a:rPr lang="en-GB" dirty="0" smtClean="0"/>
              <a:t>Integrated Growth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Workshop</a:t>
            </a:r>
          </a:p>
          <a:p>
            <a:r>
              <a:rPr lang="en-GB" dirty="0" smtClean="0"/>
              <a:t>Sarajevo, 28 – 29 November 2012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4800" b="1" dirty="0" smtClean="0"/>
              <a:t>Key Players</a:t>
            </a:r>
          </a:p>
        </p:txBody>
      </p:sp>
      <p:graphicFrame>
        <p:nvGraphicFramePr>
          <p:cNvPr id="4" name="Content Placeholder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364" name="TextBox 4"/>
          <p:cNvSpPr txBox="1">
            <a:spLocks noChangeArrowheads="1"/>
          </p:cNvSpPr>
          <p:nvPr/>
        </p:nvSpPr>
        <p:spPr bwMode="auto">
          <a:xfrm>
            <a:off x="3708400" y="3716338"/>
            <a:ext cx="172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400" b="1">
                <a:latin typeface="Calibri" pitchFamily="34" charset="0"/>
              </a:rPr>
              <a:t>SEE 2020</a:t>
            </a:r>
          </a:p>
        </p:txBody>
      </p:sp>
      <p:sp>
        <p:nvSpPr>
          <p:cNvPr id="15365" name="TextBox 5"/>
          <p:cNvSpPr txBox="1">
            <a:spLocks noChangeArrowheads="1"/>
          </p:cNvSpPr>
          <p:nvPr/>
        </p:nvSpPr>
        <p:spPr bwMode="auto">
          <a:xfrm>
            <a:off x="755650" y="2565400"/>
            <a:ext cx="20875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>
                <a:latin typeface="Calibri" pitchFamily="34" charset="0"/>
              </a:rPr>
              <a:t>WBIF</a:t>
            </a:r>
          </a:p>
        </p:txBody>
      </p:sp>
      <p:sp>
        <p:nvSpPr>
          <p:cNvPr id="15366" name="TextBox 6"/>
          <p:cNvSpPr txBox="1">
            <a:spLocks noChangeArrowheads="1"/>
          </p:cNvSpPr>
          <p:nvPr/>
        </p:nvSpPr>
        <p:spPr bwMode="auto">
          <a:xfrm>
            <a:off x="6372225" y="2565400"/>
            <a:ext cx="20875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>
                <a:latin typeface="Calibri" pitchFamily="34" charset="0"/>
              </a:rPr>
              <a:t>SEEIC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268538" y="2997200"/>
            <a:ext cx="935037" cy="36036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6084888" y="2924175"/>
            <a:ext cx="1008062" cy="4333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4572000" y="2447925"/>
            <a:ext cx="3132138" cy="158750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406187"/>
                </a:lnTo>
                <a:lnTo>
                  <a:pt x="3131570" y="1406187"/>
                </a:lnTo>
                <a:lnTo>
                  <a:pt x="3131570" y="1587352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" name="Freeform 3"/>
          <p:cNvSpPr/>
          <p:nvPr/>
        </p:nvSpPr>
        <p:spPr>
          <a:xfrm>
            <a:off x="1585913" y="2447925"/>
            <a:ext cx="3132137" cy="158750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3131570" y="0"/>
                </a:moveTo>
                <a:lnTo>
                  <a:pt x="3131570" y="1406187"/>
                </a:lnTo>
                <a:lnTo>
                  <a:pt x="0" y="1406187"/>
                </a:lnTo>
                <a:lnTo>
                  <a:pt x="0" y="1587352"/>
                </a:lnTo>
              </a:path>
            </a:pathLst>
          </a:custGeom>
          <a:noFill/>
          <a:ln>
            <a:solidFill>
              <a:srgbClr val="25458F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Rectangle 4"/>
          <p:cNvSpPr/>
          <p:nvPr/>
        </p:nvSpPr>
        <p:spPr>
          <a:xfrm>
            <a:off x="3346450" y="1600200"/>
            <a:ext cx="2724150" cy="846138"/>
          </a:xfrm>
          <a:prstGeom prst="rect">
            <a:avLst/>
          </a:prstGeom>
          <a:solidFill>
            <a:srgbClr val="25458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52733" tIns="52733" rIns="52733" bIns="11430" spcCol="1270" anchor="ctr"/>
          <a:lstStyle/>
          <a:p>
            <a:pPr algn="ctr" defTabSz="8001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2000" b="1" dirty="0">
                <a:solidFill>
                  <a:srgbClr val="FF0000"/>
                </a:solidFill>
              </a:rPr>
              <a:t>Joint Committee</a:t>
            </a:r>
          </a:p>
        </p:txBody>
      </p:sp>
      <p:sp>
        <p:nvSpPr>
          <p:cNvPr id="6" name="Flowchart: Alternate Process 5"/>
          <p:cNvSpPr/>
          <p:nvPr/>
        </p:nvSpPr>
        <p:spPr>
          <a:xfrm>
            <a:off x="450850" y="4038600"/>
            <a:ext cx="1998663" cy="993775"/>
          </a:xfrm>
          <a:prstGeom prst="flowChartAlternateProcess">
            <a:avLst/>
          </a:prstGeom>
          <a:solidFill>
            <a:srgbClr val="25458F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53543" tIns="53543" rIns="53543" bIns="11430" spcCol="1270" anchor="ctr"/>
          <a:lstStyle/>
          <a:p>
            <a:pPr algn="ctr" defTabSz="8001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dirty="0"/>
              <a:t>Subcommittee on Agriculture and SPS</a:t>
            </a:r>
          </a:p>
        </p:txBody>
      </p:sp>
      <p:sp>
        <p:nvSpPr>
          <p:cNvPr id="7" name="Flowchart: Alternate Process 6"/>
          <p:cNvSpPr/>
          <p:nvPr/>
        </p:nvSpPr>
        <p:spPr>
          <a:xfrm>
            <a:off x="2584450" y="4038600"/>
            <a:ext cx="1981200" cy="993775"/>
          </a:xfrm>
          <a:prstGeom prst="flowChartAlternateProcess">
            <a:avLst/>
          </a:prstGeom>
          <a:solidFill>
            <a:srgbClr val="25458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53543" tIns="53543" rIns="53543" bIns="11430" spcCol="1270" anchor="ctr"/>
          <a:lstStyle/>
          <a:p>
            <a:pPr algn="ctr" defTabSz="8001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dirty="0"/>
              <a:t>Subcommittee on Customs and RO</a:t>
            </a:r>
          </a:p>
        </p:txBody>
      </p:sp>
      <p:sp>
        <p:nvSpPr>
          <p:cNvPr id="8" name="Flowchart: Alternate Process 7"/>
          <p:cNvSpPr/>
          <p:nvPr/>
        </p:nvSpPr>
        <p:spPr>
          <a:xfrm>
            <a:off x="4718050" y="4038600"/>
            <a:ext cx="1981200" cy="993775"/>
          </a:xfrm>
          <a:prstGeom prst="flowChartAlternateProcess">
            <a:avLst/>
          </a:prstGeom>
          <a:solidFill>
            <a:srgbClr val="25458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53543" tIns="53543" rIns="53543" bIns="11430" spcCol="1270" anchor="ctr"/>
          <a:lstStyle/>
          <a:p>
            <a:pPr algn="ctr" defTabSz="8001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dirty="0"/>
              <a:t>Subcommittee on NTBs and TBT</a:t>
            </a:r>
          </a:p>
        </p:txBody>
      </p:sp>
      <p:sp>
        <p:nvSpPr>
          <p:cNvPr id="9" name="Flowchart: Terminator 8"/>
          <p:cNvSpPr/>
          <p:nvPr/>
        </p:nvSpPr>
        <p:spPr>
          <a:xfrm>
            <a:off x="5257800" y="5264150"/>
            <a:ext cx="1725613" cy="862013"/>
          </a:xfrm>
          <a:prstGeom prst="flowChartTerminator">
            <a:avLst/>
          </a:prstGeom>
          <a:solidFill>
            <a:srgbClr val="25458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53542" tIns="53542" rIns="53542" bIns="53542" spcCol="1270" anchor="ctr"/>
          <a:lstStyle/>
          <a:p>
            <a:pPr algn="ctr" defTabSz="8001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600" dirty="0">
                <a:solidFill>
                  <a:srgbClr val="FFC000"/>
                </a:solidFill>
              </a:rPr>
              <a:t>Working Group on TBT</a:t>
            </a:r>
          </a:p>
        </p:txBody>
      </p:sp>
      <p:sp>
        <p:nvSpPr>
          <p:cNvPr id="10" name="Flowchart: Terminator 9"/>
          <p:cNvSpPr/>
          <p:nvPr/>
        </p:nvSpPr>
        <p:spPr>
          <a:xfrm>
            <a:off x="6851650" y="4038600"/>
            <a:ext cx="1860550" cy="914400"/>
          </a:xfrm>
          <a:prstGeom prst="flowChartTerminator">
            <a:avLst/>
          </a:prstGeom>
          <a:solidFill>
            <a:srgbClr val="25458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53542" tIns="53542" rIns="53542" bIns="53542" spcCol="1270" anchor="ctr"/>
          <a:lstStyle/>
          <a:p>
            <a:pPr algn="ctr" defTabSz="8001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dirty="0">
                <a:solidFill>
                  <a:srgbClr val="FFC000"/>
                </a:solidFill>
              </a:rPr>
              <a:t>Working Group on Trade in Services</a:t>
            </a:r>
          </a:p>
        </p:txBody>
      </p:sp>
      <p:sp>
        <p:nvSpPr>
          <p:cNvPr id="11" name="Flowchart: Preparation 10"/>
          <p:cNvSpPr/>
          <p:nvPr/>
        </p:nvSpPr>
        <p:spPr>
          <a:xfrm>
            <a:off x="2584450" y="2819400"/>
            <a:ext cx="2057400" cy="914400"/>
          </a:xfrm>
          <a:prstGeom prst="flowChartPreparation">
            <a:avLst/>
          </a:prstGeom>
          <a:solidFill>
            <a:srgbClr val="25458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53543" tIns="53543" rIns="53543" bIns="11430" spcCol="1270" anchor="ctr"/>
          <a:lstStyle/>
          <a:p>
            <a:pPr algn="ctr" defTabSz="8001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Secretariat</a:t>
            </a:r>
          </a:p>
        </p:txBody>
      </p:sp>
      <p:sp>
        <p:nvSpPr>
          <p:cNvPr id="16395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4800" b="1" dirty="0" smtClean="0"/>
              <a:t>Integrated Growth Structure</a:t>
            </a:r>
          </a:p>
        </p:txBody>
      </p:sp>
      <p:sp>
        <p:nvSpPr>
          <p:cNvPr id="16" name="Flowchart: Terminator 15"/>
          <p:cNvSpPr/>
          <p:nvPr/>
        </p:nvSpPr>
        <p:spPr>
          <a:xfrm>
            <a:off x="1524000" y="5181600"/>
            <a:ext cx="1725613" cy="1090613"/>
          </a:xfrm>
          <a:prstGeom prst="flowChartTerminator">
            <a:avLst/>
          </a:prstGeom>
          <a:solidFill>
            <a:srgbClr val="25458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53542" tIns="53542" rIns="53542" bIns="53542" spcCol="1270" anchor="ctr"/>
          <a:lstStyle/>
          <a:p>
            <a:pPr algn="ctr" defTabSz="8001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600" dirty="0">
                <a:solidFill>
                  <a:srgbClr val="FFC000"/>
                </a:solidFill>
              </a:rPr>
              <a:t>Working Group on Customs Risk Management</a:t>
            </a:r>
          </a:p>
        </p:txBody>
      </p:sp>
      <p:sp>
        <p:nvSpPr>
          <p:cNvPr id="17" name="Freeform 16"/>
          <p:cNvSpPr/>
          <p:nvPr/>
        </p:nvSpPr>
        <p:spPr>
          <a:xfrm rot="10800000" flipV="1">
            <a:off x="3170238" y="4953000"/>
            <a:ext cx="258762" cy="81597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793676"/>
                </a:lnTo>
                <a:lnTo>
                  <a:pt x="258807" y="793676"/>
                </a:lnTo>
              </a:path>
            </a:pathLst>
          </a:custGeom>
          <a:noFill/>
          <a:ln>
            <a:solidFill>
              <a:srgbClr val="25458F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" name="Freeform 2"/>
          <p:cNvSpPr/>
          <p:nvPr/>
        </p:nvSpPr>
        <p:spPr>
          <a:xfrm>
            <a:off x="5105400" y="4876800"/>
            <a:ext cx="457200" cy="91440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793676"/>
                </a:lnTo>
                <a:lnTo>
                  <a:pt x="258807" y="793676"/>
                </a:lnTo>
              </a:path>
            </a:pathLst>
          </a:custGeom>
          <a:noFill/>
          <a:ln>
            <a:solidFill>
              <a:srgbClr val="25458F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Rectangle 14"/>
          <p:cNvSpPr/>
          <p:nvPr/>
        </p:nvSpPr>
        <p:spPr>
          <a:xfrm>
            <a:off x="4643438" y="2565400"/>
            <a:ext cx="2305050" cy="846138"/>
          </a:xfrm>
          <a:prstGeom prst="rect">
            <a:avLst/>
          </a:prstGeom>
          <a:solidFill>
            <a:srgbClr val="25458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52733" tIns="52733" rIns="52733" bIns="11430" spcCol="1270" anchor="ctr"/>
          <a:lstStyle/>
          <a:p>
            <a:pPr algn="ctr" defTabSz="8001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b="1" dirty="0">
                <a:solidFill>
                  <a:srgbClr val="33CC33"/>
                </a:solidFill>
              </a:rPr>
              <a:t>Deputy Ministers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19850" y="1628775"/>
            <a:ext cx="2544763" cy="8461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52733" tIns="52733" rIns="52733" bIns="11430" spcCol="1270" anchor="ctr"/>
          <a:lstStyle/>
          <a:p>
            <a:pPr algn="ctr" defTabSz="8001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2000" b="1" dirty="0">
                <a:solidFill>
                  <a:srgbClr val="FF0000"/>
                </a:solidFill>
              </a:rPr>
              <a:t>SEEIC</a:t>
            </a:r>
          </a:p>
        </p:txBody>
      </p:sp>
      <p:sp>
        <p:nvSpPr>
          <p:cNvPr id="20" name="Left-Up Arrow 19"/>
          <p:cNvSpPr/>
          <p:nvPr/>
        </p:nvSpPr>
        <p:spPr>
          <a:xfrm>
            <a:off x="7019925" y="2565400"/>
            <a:ext cx="1223963" cy="503238"/>
          </a:xfrm>
          <a:prstGeom prst="leftUp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pPr eaLnBrk="1" hangingPunct="1"/>
            <a:r>
              <a:rPr lang="en-GB" sz="2800" smtClean="0"/>
              <a:t>REGIONAL BASELINE VALUES FOR 2010 AND HEADLINE TARGETS FOR 2020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67544" y="1124744"/>
          <a:ext cx="7823200" cy="5143500"/>
        </p:xfrm>
        <a:graphic>
          <a:graphicData uri="http://schemas.openxmlformats.org/presentationml/2006/ole">
            <p:oleObj spid="_x0000_s1026" name="Document" r:id="rId3" imgW="5879855" imgH="5500299" progId="Word.Document.12">
              <p:embed/>
            </p:oleObj>
          </a:graphicData>
        </a:graphic>
      </p:graphicFrame>
      <p:sp>
        <p:nvSpPr>
          <p:cNvPr id="5" name="Left Arrow 4"/>
          <p:cNvSpPr/>
          <p:nvPr/>
        </p:nvSpPr>
        <p:spPr>
          <a:xfrm>
            <a:off x="8316416" y="2060848"/>
            <a:ext cx="648072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Left Arrow 5"/>
          <p:cNvSpPr/>
          <p:nvPr/>
        </p:nvSpPr>
        <p:spPr>
          <a:xfrm>
            <a:off x="8316416" y="2348880"/>
            <a:ext cx="648072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Left Arrow 6"/>
          <p:cNvSpPr/>
          <p:nvPr/>
        </p:nvSpPr>
        <p:spPr>
          <a:xfrm>
            <a:off x="8316416" y="2852936"/>
            <a:ext cx="648072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Left Arrow 7"/>
          <p:cNvSpPr/>
          <p:nvPr/>
        </p:nvSpPr>
        <p:spPr>
          <a:xfrm>
            <a:off x="8316416" y="3284984"/>
            <a:ext cx="648072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pPr eaLnBrk="1" hangingPunct="1"/>
            <a:r>
              <a:rPr lang="en-GB" sz="2800" smtClean="0"/>
              <a:t>REGIONAL BASELINE VALUES FOR 2010 AND HEADLINE TARGETS FOR 2020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660400" y="1363663"/>
          <a:ext cx="7823200" cy="5143500"/>
        </p:xfrm>
        <a:graphic>
          <a:graphicData uri="http://schemas.openxmlformats.org/presentationml/2006/ole">
            <p:oleObj spid="_x0000_s2050" name="Document" r:id="rId3" imgW="5866956" imgH="5509371" progId="Word.Document.12">
              <p:embed/>
            </p:oleObj>
          </a:graphicData>
        </a:graphic>
      </p:graphicFrame>
      <p:sp>
        <p:nvSpPr>
          <p:cNvPr id="4" name="Left Arrow 3"/>
          <p:cNvSpPr/>
          <p:nvPr/>
        </p:nvSpPr>
        <p:spPr>
          <a:xfrm>
            <a:off x="8495928" y="4725144"/>
            <a:ext cx="648072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4800" b="1" dirty="0" smtClean="0"/>
              <a:t>Assumptions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To catch the SEE 2020 Integrated </a:t>
            </a:r>
            <a:r>
              <a:rPr lang="en-GB" dirty="0"/>
              <a:t>G</a:t>
            </a:r>
            <a:r>
              <a:rPr lang="en-GB" dirty="0" smtClean="0"/>
              <a:t>rowth targets: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Minimum 7% of overall trade in goods should be diverted to the Region.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If intra-Region non-agricultural trade does not annually grow by 7% or more between 2013 and 2020, the share of agricultural trade should be at least 43% in 2020.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In conclusion, to catch the SEE all trade related targets both trade creation in overall trade, and trade diversion in intra-region trade are necessary.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800" b="1" dirty="0" smtClean="0"/>
              <a:t>Approach to Programming </a:t>
            </a:r>
            <a:endParaRPr lang="en-GB" sz="4800" b="1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3600" dirty="0" smtClean="0"/>
              <a:t>Basic Principles:</a:t>
            </a:r>
          </a:p>
          <a:p>
            <a:pPr lvl="1" eaLnBrk="1" hangingPunct="1"/>
            <a:r>
              <a:rPr lang="en-GB" sz="3200" dirty="0" smtClean="0"/>
              <a:t>Holistic approach </a:t>
            </a:r>
          </a:p>
          <a:p>
            <a:pPr lvl="1" eaLnBrk="1" hangingPunct="1"/>
            <a:r>
              <a:rPr lang="en-GB" sz="3200" dirty="0" smtClean="0"/>
              <a:t>Clear reference to the EU accession process and approximation to international rules and standards</a:t>
            </a:r>
          </a:p>
          <a:p>
            <a:pPr lvl="1" eaLnBrk="1" hangingPunct="1"/>
            <a:r>
              <a:rPr lang="en-GB" sz="3200" dirty="0" smtClean="0"/>
              <a:t>Positive discrimination of the Region to meet SEE 2020 targets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899592" y="1412776"/>
            <a:ext cx="7128792" cy="489654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467544" y="5013176"/>
            <a:ext cx="2304256" cy="1584176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4800" b="1" dirty="0" smtClean="0"/>
              <a:t>Programming Structure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/>
          <p:cNvGraphicFramePr/>
          <p:nvPr/>
        </p:nvGraphicFramePr>
        <p:xfrm>
          <a:off x="899592" y="1397000"/>
          <a:ext cx="7272808" cy="4336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0" name="Straight Arrow Connector 9"/>
          <p:cNvCxnSpPr/>
          <p:nvPr/>
        </p:nvCxnSpPr>
        <p:spPr>
          <a:xfrm>
            <a:off x="2987824" y="3356992"/>
            <a:ext cx="2447925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492500" y="3021013"/>
            <a:ext cx="2087563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n-lt"/>
                <a:cs typeface="+mn-cs"/>
              </a:rPr>
              <a:t>Horizontals: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n-lt"/>
                <a:cs typeface="+mn-cs"/>
              </a:rPr>
              <a:t>Transparency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n-lt"/>
                <a:cs typeface="+mn-cs"/>
              </a:rPr>
              <a:t>Transport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n-lt"/>
                <a:cs typeface="+mn-cs"/>
              </a:rPr>
              <a:t>Capacity…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28500" y="1548730"/>
            <a:ext cx="1107996" cy="4400550"/>
          </a:xfrm>
          <a:prstGeom prst="rect">
            <a:avLst/>
          </a:prstGeom>
          <a:noFill/>
        </p:spPr>
        <p:txBody>
          <a:bodyPr vert="vert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60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INVESTMENT</a:t>
            </a:r>
          </a:p>
        </p:txBody>
      </p:sp>
      <p:sp>
        <p:nvSpPr>
          <p:cNvPr id="11274" name="TextBox 15"/>
          <p:cNvSpPr txBox="1">
            <a:spLocks noChangeArrowheads="1"/>
          </p:cNvSpPr>
          <p:nvPr/>
        </p:nvSpPr>
        <p:spPr bwMode="auto">
          <a:xfrm>
            <a:off x="468313" y="5229225"/>
            <a:ext cx="22320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INVESTMENT PROMOTION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539552" y="6237312"/>
            <a:ext cx="8136904" cy="43204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4800" b="1" dirty="0" smtClean="0"/>
              <a:t>Measures (schematic)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293" name="TextBox 5"/>
          <p:cNvSpPr txBox="1">
            <a:spLocks noChangeArrowheads="1"/>
          </p:cNvSpPr>
          <p:nvPr/>
        </p:nvSpPr>
        <p:spPr bwMode="auto">
          <a:xfrm>
            <a:off x="900113" y="6237288"/>
            <a:ext cx="75596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4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MULTILATERAL INVESTMENT AGREEMENT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4800" b="1" dirty="0" smtClean="0"/>
              <a:t>Instruments (schematic)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4800" b="1" dirty="0" smtClean="0"/>
              <a:t>Wider Regional Integration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388</Words>
  <Application>Microsoft Office PowerPoint</Application>
  <PresentationFormat>On-screen Show (4:3)</PresentationFormat>
  <Paragraphs>83</Paragraphs>
  <Slides>11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Document</vt:lpstr>
      <vt:lpstr>SEE 2020 Integrated Growth</vt:lpstr>
      <vt:lpstr>REGIONAL BASELINE VALUES FOR 2010 AND HEADLINE TARGETS FOR 2020</vt:lpstr>
      <vt:lpstr>REGIONAL BASELINE VALUES FOR 2010 AND HEADLINE TARGETS FOR 2020</vt:lpstr>
      <vt:lpstr>Assumptions</vt:lpstr>
      <vt:lpstr>Approach to Programming </vt:lpstr>
      <vt:lpstr>Programming Structure</vt:lpstr>
      <vt:lpstr>Measures (schematic)</vt:lpstr>
      <vt:lpstr>Instruments (schematic)</vt:lpstr>
      <vt:lpstr>Wider Regional Integration</vt:lpstr>
      <vt:lpstr>Key Players</vt:lpstr>
      <vt:lpstr>Integrated Growth Structure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Liudmila Nistor-Mihajlova</dc:creator>
  <cp:lastModifiedBy>Uergezer</cp:lastModifiedBy>
  <cp:revision>3</cp:revision>
  <dcterms:created xsi:type="dcterms:W3CDTF">2012-11-27T20:00:31Z</dcterms:created>
  <dcterms:modified xsi:type="dcterms:W3CDTF">2012-11-27T21:53:20Z</dcterms:modified>
</cp:coreProperties>
</file>