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462" r:id="rId2"/>
    <p:sldId id="541" r:id="rId3"/>
    <p:sldId id="540" r:id="rId4"/>
    <p:sldId id="542" r:id="rId5"/>
    <p:sldId id="553" r:id="rId6"/>
    <p:sldId id="544" r:id="rId7"/>
    <p:sldId id="545" r:id="rId8"/>
    <p:sldId id="546" r:id="rId9"/>
    <p:sldId id="537" r:id="rId10"/>
    <p:sldId id="473" r:id="rId11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CC"/>
    <a:srgbClr val="25458F"/>
    <a:srgbClr val="454D51"/>
    <a:srgbClr val="336699"/>
    <a:srgbClr val="0066CC"/>
    <a:srgbClr val="FFFF00"/>
    <a:srgbClr val="355E8F"/>
    <a:srgbClr val="FFBC00"/>
    <a:srgbClr val="F6A617"/>
  </p:clrMru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26" autoAdjust="0"/>
    <p:restoredTop sz="94574" autoAdjust="0"/>
  </p:normalViewPr>
  <p:slideViewPr>
    <p:cSldViewPr>
      <p:cViewPr>
        <p:scale>
          <a:sx n="91" d="100"/>
          <a:sy n="91" d="100"/>
        </p:scale>
        <p:origin x="-165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121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644A1-827A-4419-A0B5-2DA7794F3F90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52014C-2447-4452-A047-3130A30E47F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Overall Strategic Goals 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B77636-DA7C-4585-A350-3BA7A4584555}" type="parTrans" cxnId="{882B7ACC-49F8-497D-8BC1-93154764A0A3}">
      <dgm:prSet/>
      <dgm:spPr/>
      <dgm:t>
        <a:bodyPr/>
        <a:lstStyle/>
        <a:p>
          <a:endParaRPr lang="en-GB"/>
        </a:p>
      </dgm:t>
    </dgm:pt>
    <dgm:pt modelId="{6DF3258A-1861-4532-8CFC-D24B7E64D63C}" type="sibTrans" cxnId="{882B7ACC-49F8-497D-8BC1-93154764A0A3}">
      <dgm:prSet/>
      <dgm:spPr/>
      <dgm:t>
        <a:bodyPr/>
        <a:lstStyle/>
        <a:p>
          <a:endParaRPr lang="en-GB"/>
        </a:p>
      </dgm:t>
    </dgm:pt>
    <dgm:pt modelId="{7C6075C0-5737-43D7-933C-C48C36F3876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050" dirty="0" smtClean="0"/>
            <a:t>Increase regional GDP PPP per capita from 38% to 46% of the EU-27 average</a:t>
          </a:r>
          <a:endParaRPr lang="fr-BE" sz="1050" dirty="0"/>
        </a:p>
      </dgm:t>
    </dgm:pt>
    <dgm:pt modelId="{1CE0908D-EFE1-404D-AEE1-2A933A427420}" type="parTrans" cxnId="{EB732508-A47C-4BCC-B4F2-9870402F591A}">
      <dgm:prSet/>
      <dgm:spPr/>
      <dgm:t>
        <a:bodyPr/>
        <a:lstStyle/>
        <a:p>
          <a:endParaRPr lang="en-GB"/>
        </a:p>
      </dgm:t>
    </dgm:pt>
    <dgm:pt modelId="{62EAF39E-8D04-4B8B-BC33-2AF5F4D6A811}" type="sibTrans" cxnId="{EB732508-A47C-4BCC-B4F2-9870402F591A}">
      <dgm:prSet/>
      <dgm:spPr/>
      <dgm:t>
        <a:bodyPr/>
        <a:lstStyle/>
        <a:p>
          <a:endParaRPr lang="en-GB"/>
        </a:p>
      </dgm:t>
    </dgm:pt>
    <dgm:pt modelId="{F868417E-0BFE-4706-8B76-B10C9002EF99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050" b="1" dirty="0" smtClean="0">
              <a:solidFill>
                <a:srgbClr val="3366CC"/>
              </a:solidFill>
            </a:rPr>
            <a:t>Grow the region’s total value of trade in goods and services by more than 130%</a:t>
          </a:r>
          <a:endParaRPr lang="fr-BE" sz="1050" b="1" dirty="0">
            <a:solidFill>
              <a:srgbClr val="3366CC"/>
            </a:solidFill>
          </a:endParaRPr>
        </a:p>
      </dgm:t>
    </dgm:pt>
    <dgm:pt modelId="{DBE2ED81-1B38-4646-9DE7-A2765D0C5568}" type="parTrans" cxnId="{8DB701A4-1782-425B-BC71-91019744D843}">
      <dgm:prSet/>
      <dgm:spPr/>
      <dgm:t>
        <a:bodyPr/>
        <a:lstStyle/>
        <a:p>
          <a:endParaRPr lang="en-GB"/>
        </a:p>
      </dgm:t>
    </dgm:pt>
    <dgm:pt modelId="{C39444A2-A473-4E1D-897D-857A3BCD5675}" type="sibTrans" cxnId="{8DB701A4-1782-425B-BC71-91019744D843}">
      <dgm:prSet/>
      <dgm:spPr/>
      <dgm:t>
        <a:bodyPr/>
        <a:lstStyle/>
        <a:p>
          <a:endParaRPr lang="en-GB"/>
        </a:p>
      </dgm:t>
    </dgm:pt>
    <dgm:pt modelId="{795A0B8B-3389-4197-A146-28FA874BA8D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050" b="1" dirty="0" smtClean="0">
              <a:solidFill>
                <a:srgbClr val="3366CC"/>
              </a:solidFill>
            </a:rPr>
            <a:t>Reduce the region’s trade deficit from 14.1 to 11.6 % of regional GDP </a:t>
          </a:r>
          <a:endParaRPr lang="fr-BE" sz="1050" b="1" dirty="0">
            <a:solidFill>
              <a:srgbClr val="3366CC"/>
            </a:solidFill>
          </a:endParaRPr>
        </a:p>
      </dgm:t>
    </dgm:pt>
    <dgm:pt modelId="{806650E8-B4FF-49EF-98BD-DC342E6D9CEB}" type="parTrans" cxnId="{9A214FBE-9CDA-4F1C-95C3-D03700FDE84A}">
      <dgm:prSet/>
      <dgm:spPr/>
      <dgm:t>
        <a:bodyPr/>
        <a:lstStyle/>
        <a:p>
          <a:endParaRPr lang="en-GB"/>
        </a:p>
      </dgm:t>
    </dgm:pt>
    <dgm:pt modelId="{C2E6DC99-8CEE-4B0E-A3E0-3796640AF75F}" type="sibTrans" cxnId="{9A214FBE-9CDA-4F1C-95C3-D03700FDE84A}">
      <dgm:prSet/>
      <dgm:spPr/>
      <dgm:t>
        <a:bodyPr/>
        <a:lstStyle/>
        <a:p>
          <a:endParaRPr lang="en-GB"/>
        </a:p>
      </dgm:t>
    </dgm:pt>
    <dgm:pt modelId="{A767FFDE-3306-4C88-8C71-177A5968A4AF}">
      <dgm:prSet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Integrated Growth </a:t>
          </a:r>
          <a:endParaRPr lang="fr-BE" sz="2000" dirty="0">
            <a:solidFill>
              <a:schemeClr val="bg1"/>
            </a:solidFill>
          </a:endParaRPr>
        </a:p>
      </dgm:t>
    </dgm:pt>
    <dgm:pt modelId="{433071B7-9AD9-4426-AF6A-3682B5555A21}" type="parTrans" cxnId="{582D5909-EA97-420A-9CE9-D06810D12667}">
      <dgm:prSet/>
      <dgm:spPr/>
      <dgm:t>
        <a:bodyPr/>
        <a:lstStyle/>
        <a:p>
          <a:endParaRPr lang="en-GB"/>
        </a:p>
      </dgm:t>
    </dgm:pt>
    <dgm:pt modelId="{0480DBED-B92E-4332-875A-842734414C60}" type="sibTrans" cxnId="{582D5909-EA97-420A-9CE9-D06810D12667}">
      <dgm:prSet/>
      <dgm:spPr/>
      <dgm:t>
        <a:bodyPr/>
        <a:lstStyle/>
        <a:p>
          <a:endParaRPr lang="en-GB"/>
        </a:p>
      </dgm:t>
    </dgm:pt>
    <dgm:pt modelId="{1AE49937-47D1-4BA8-B316-7D004CBEC7D1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b="1" dirty="0" smtClean="0">
              <a:solidFill>
                <a:srgbClr val="3366CC"/>
              </a:solidFill>
            </a:rPr>
            <a:t>Increase intra-regional trade in goods by more than 230% </a:t>
          </a:r>
          <a:endParaRPr lang="fr-BE" sz="1200" b="1" dirty="0">
            <a:solidFill>
              <a:srgbClr val="3366CC"/>
            </a:solidFill>
          </a:endParaRPr>
        </a:p>
      </dgm:t>
    </dgm:pt>
    <dgm:pt modelId="{D644210D-2E19-4DD5-8BFE-000E06D16778}" type="parTrans" cxnId="{D0702103-05A4-4B42-9CFB-432CC0433079}">
      <dgm:prSet/>
      <dgm:spPr/>
      <dgm:t>
        <a:bodyPr/>
        <a:lstStyle/>
        <a:p>
          <a:endParaRPr lang="en-GB"/>
        </a:p>
      </dgm:t>
    </dgm:pt>
    <dgm:pt modelId="{35B453A1-93B0-4389-BDE5-952F865279F5}" type="sibTrans" cxnId="{D0702103-05A4-4B42-9CFB-432CC0433079}">
      <dgm:prSet/>
      <dgm:spPr/>
      <dgm:t>
        <a:bodyPr/>
        <a:lstStyle/>
        <a:p>
          <a:endParaRPr lang="en-GB"/>
        </a:p>
      </dgm:t>
    </dgm:pt>
    <dgm:pt modelId="{7EB5E078-0410-45EB-B6DF-D0EA8363B489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b="1" dirty="0" smtClean="0">
              <a:solidFill>
                <a:srgbClr val="3366CC"/>
              </a:solidFill>
            </a:rPr>
            <a:t>Increase overall FDI inflows to the region by at least 120% </a:t>
          </a:r>
          <a:endParaRPr lang="fr-BE" sz="1200" b="1" dirty="0">
            <a:solidFill>
              <a:srgbClr val="3366CC"/>
            </a:solidFill>
          </a:endParaRPr>
        </a:p>
      </dgm:t>
    </dgm:pt>
    <dgm:pt modelId="{2977E1E6-1C7F-4FFF-BF4B-C139875302D0}" type="parTrans" cxnId="{EFF0377C-BCDD-46BC-9ECB-F51E18FF1B1B}">
      <dgm:prSet/>
      <dgm:spPr/>
      <dgm:t>
        <a:bodyPr/>
        <a:lstStyle/>
        <a:p>
          <a:endParaRPr lang="en-GB"/>
        </a:p>
      </dgm:t>
    </dgm:pt>
    <dgm:pt modelId="{226485DF-F5E9-4523-B101-34FA65114B80}" type="sibTrans" cxnId="{EFF0377C-BCDD-46BC-9ECB-F51E18FF1B1B}">
      <dgm:prSet/>
      <dgm:spPr/>
      <dgm:t>
        <a:bodyPr/>
        <a:lstStyle/>
        <a:p>
          <a:endParaRPr lang="en-GB"/>
        </a:p>
      </dgm:t>
    </dgm:pt>
    <dgm:pt modelId="{33CAC9C0-1180-4CC3-93A3-F3B4FBED080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 Growth  </a:t>
          </a:r>
          <a:endParaRPr lang="fr-B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FA2BBA-BB43-4F8E-9751-45C9024BB5FB}" type="parTrans" cxnId="{AD32DD74-8BA2-413D-B55F-977CC91A29D4}">
      <dgm:prSet/>
      <dgm:spPr/>
      <dgm:t>
        <a:bodyPr/>
        <a:lstStyle/>
        <a:p>
          <a:endParaRPr lang="en-GB"/>
        </a:p>
      </dgm:t>
    </dgm:pt>
    <dgm:pt modelId="{FD889CC7-76F4-4714-933D-B73DF2931E89}" type="sibTrans" cxnId="{AD32DD74-8BA2-413D-B55F-977CC91A29D4}">
      <dgm:prSet/>
      <dgm:spPr/>
      <dgm:t>
        <a:bodyPr/>
        <a:lstStyle/>
        <a:p>
          <a:endParaRPr lang="en-GB"/>
        </a:p>
      </dgm:t>
    </dgm:pt>
    <dgm:pt modelId="{A4B54FDB-8853-4380-8995-C2C19BE9FF70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dirty="0" smtClean="0"/>
            <a:t>Increase GDP per person employed by 33% </a:t>
          </a:r>
          <a:endParaRPr lang="fr-BE" sz="1200" dirty="0"/>
        </a:p>
      </dgm:t>
    </dgm:pt>
    <dgm:pt modelId="{1308EC25-E500-4A7A-AA5B-1D932176BD48}" type="parTrans" cxnId="{4613894F-51A5-4CD5-8EDF-4433FA10F7DF}">
      <dgm:prSet/>
      <dgm:spPr/>
      <dgm:t>
        <a:bodyPr/>
        <a:lstStyle/>
        <a:p>
          <a:endParaRPr lang="en-GB"/>
        </a:p>
      </dgm:t>
    </dgm:pt>
    <dgm:pt modelId="{92B3A163-C637-4F83-9F63-1679D6BB5C53}" type="sibTrans" cxnId="{4613894F-51A5-4CD5-8EDF-4433FA10F7DF}">
      <dgm:prSet/>
      <dgm:spPr/>
      <dgm:t>
        <a:bodyPr/>
        <a:lstStyle/>
        <a:p>
          <a:endParaRPr lang="en-GB"/>
        </a:p>
      </dgm:t>
    </dgm:pt>
    <dgm:pt modelId="{6AD0949B-4BF4-481C-AFEE-7AC44729543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Sustainable Growth</a:t>
          </a:r>
          <a:endParaRPr lang="fr-B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9F3EEF-DDD4-4CA6-A12B-256FE52377D9}" type="parTrans" cxnId="{C634CC60-61B5-423F-8986-C4316B308EDF}">
      <dgm:prSet/>
      <dgm:spPr/>
      <dgm:t>
        <a:bodyPr/>
        <a:lstStyle/>
        <a:p>
          <a:endParaRPr lang="en-GB"/>
        </a:p>
      </dgm:t>
    </dgm:pt>
    <dgm:pt modelId="{F012CE40-9B4C-4387-816B-8C1269860790}" type="sibTrans" cxnId="{C634CC60-61B5-423F-8986-C4316B308EDF}">
      <dgm:prSet/>
      <dgm:spPr/>
      <dgm:t>
        <a:bodyPr/>
        <a:lstStyle/>
        <a:p>
          <a:endParaRPr lang="en-GB"/>
        </a:p>
      </dgm:t>
    </dgm:pt>
    <dgm:pt modelId="{7F618F67-0395-4840-8A0A-5462A57DD1F5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dirty="0" smtClean="0"/>
            <a:t>Increase the rate of enterprise creation to 20% </a:t>
          </a:r>
          <a:endParaRPr lang="fr-BE" sz="1200" dirty="0"/>
        </a:p>
      </dgm:t>
    </dgm:pt>
    <dgm:pt modelId="{E825FE26-75F4-45BA-A25E-1D3A908F7565}" type="parTrans" cxnId="{B7809104-8D24-4291-9600-3CB8D6E00CFB}">
      <dgm:prSet/>
      <dgm:spPr/>
      <dgm:t>
        <a:bodyPr/>
        <a:lstStyle/>
        <a:p>
          <a:endParaRPr lang="en-GB"/>
        </a:p>
      </dgm:t>
    </dgm:pt>
    <dgm:pt modelId="{6500FEB7-7D4D-43BA-BA0F-CF5F3BA827E9}" type="sibTrans" cxnId="{B7809104-8D24-4291-9600-3CB8D6E00CFB}">
      <dgm:prSet/>
      <dgm:spPr/>
      <dgm:t>
        <a:bodyPr/>
        <a:lstStyle/>
        <a:p>
          <a:endParaRPr lang="en-GB"/>
        </a:p>
      </dgm:t>
    </dgm:pt>
    <dgm:pt modelId="{8BD02000-7487-4DC3-A62E-CA274973D0B1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b="1" dirty="0" smtClean="0">
              <a:solidFill>
                <a:srgbClr val="3366CC"/>
              </a:solidFill>
            </a:rPr>
            <a:t>Increase exports of goods and services per capita from the region by 130% </a:t>
          </a:r>
          <a:endParaRPr lang="fr-BE" sz="1200" b="1" dirty="0">
            <a:solidFill>
              <a:srgbClr val="3366CC"/>
            </a:solidFill>
          </a:endParaRPr>
        </a:p>
      </dgm:t>
    </dgm:pt>
    <dgm:pt modelId="{DC13F6B1-577A-4A6F-987E-1070A94337D7}" type="parTrans" cxnId="{8DFE3000-B832-4BE3-B98D-F59F0C276127}">
      <dgm:prSet/>
      <dgm:spPr/>
      <dgm:t>
        <a:bodyPr/>
        <a:lstStyle/>
        <a:p>
          <a:endParaRPr lang="en-GB"/>
        </a:p>
      </dgm:t>
    </dgm:pt>
    <dgm:pt modelId="{0699C144-2D86-42B5-8BB4-230CFD65CF5D}" type="sibTrans" cxnId="{8DFE3000-B832-4BE3-B98D-F59F0C276127}">
      <dgm:prSet/>
      <dgm:spPr/>
      <dgm:t>
        <a:bodyPr/>
        <a:lstStyle/>
        <a:p>
          <a:endParaRPr lang="en-GB"/>
        </a:p>
      </dgm:t>
    </dgm:pt>
    <dgm:pt modelId="{B60CE389-272C-46E9-9EA9-8B3516B5323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Inclusive Growth</a:t>
          </a:r>
          <a:endParaRPr lang="fr-B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2E067-DA19-44B7-A606-F6A0E7A800D8}" type="parTrans" cxnId="{2DDC0D3D-1F33-45E1-A62C-E2C8A6E945E5}">
      <dgm:prSet/>
      <dgm:spPr/>
      <dgm:t>
        <a:bodyPr/>
        <a:lstStyle/>
        <a:p>
          <a:endParaRPr lang="en-GB"/>
        </a:p>
      </dgm:t>
    </dgm:pt>
    <dgm:pt modelId="{627A306C-21C7-401B-8385-B4C74DA45348}" type="sibTrans" cxnId="{2DDC0D3D-1F33-45E1-A62C-E2C8A6E945E5}">
      <dgm:prSet/>
      <dgm:spPr/>
      <dgm:t>
        <a:bodyPr/>
        <a:lstStyle/>
        <a:p>
          <a:endParaRPr lang="en-GB"/>
        </a:p>
      </dgm:t>
    </dgm:pt>
    <dgm:pt modelId="{AEDFEA75-820C-4463-923B-636C771293CD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dirty="0" smtClean="0"/>
            <a:t>Increase the overall employment rate by 12% </a:t>
          </a:r>
          <a:endParaRPr lang="fr-BE" sz="1200" dirty="0"/>
        </a:p>
      </dgm:t>
    </dgm:pt>
    <dgm:pt modelId="{32E863A0-CF18-463B-9013-1F3B3AB5F23B}" type="parTrans" cxnId="{58C9802C-8E0A-4796-9980-EEF868EF48E6}">
      <dgm:prSet/>
      <dgm:spPr/>
      <dgm:t>
        <a:bodyPr/>
        <a:lstStyle/>
        <a:p>
          <a:endParaRPr lang="en-GB"/>
        </a:p>
      </dgm:t>
    </dgm:pt>
    <dgm:pt modelId="{6DD88173-63C6-4E93-B59A-B0E613C067A1}" type="sibTrans" cxnId="{58C9802C-8E0A-4796-9980-EEF868EF48E6}">
      <dgm:prSet/>
      <dgm:spPr/>
      <dgm:t>
        <a:bodyPr/>
        <a:lstStyle/>
        <a:p>
          <a:endParaRPr lang="en-GB"/>
        </a:p>
      </dgm:t>
    </dgm:pt>
    <dgm:pt modelId="{EF80CF14-5487-410E-AEA8-78FF908E7A11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dirty="0" smtClean="0"/>
            <a:t>Add 300.000 highly educated people to the region’s workforce </a:t>
          </a:r>
          <a:endParaRPr lang="fr-BE" sz="1200" dirty="0"/>
        </a:p>
      </dgm:t>
    </dgm:pt>
    <dgm:pt modelId="{FF86E649-6A2A-4DA5-AE26-554BAB0C2C56}" type="parTrans" cxnId="{19D607F6-EB70-4BBA-AB5F-7B693BF7420F}">
      <dgm:prSet/>
      <dgm:spPr/>
      <dgm:t>
        <a:bodyPr/>
        <a:lstStyle/>
        <a:p>
          <a:endParaRPr lang="en-GB"/>
        </a:p>
      </dgm:t>
    </dgm:pt>
    <dgm:pt modelId="{81748322-1AE1-4B5E-8FE3-8DACB1D969C6}" type="sibTrans" cxnId="{19D607F6-EB70-4BBA-AB5F-7B693BF7420F}">
      <dgm:prSet/>
      <dgm:spPr/>
      <dgm:t>
        <a:bodyPr/>
        <a:lstStyle/>
        <a:p>
          <a:endParaRPr lang="en-GB"/>
        </a:p>
      </dgm:t>
    </dgm:pt>
    <dgm:pt modelId="{441E58DF-41B7-4677-8B2A-1D09ACF13E0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Governance for Growth</a:t>
          </a:r>
          <a:endParaRPr lang="fr-B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0F4F5D-A73D-4DCD-911D-0AA307D794B4}" type="parTrans" cxnId="{BA38A2C3-A757-41C1-89E9-6C07D13D69C8}">
      <dgm:prSet/>
      <dgm:spPr/>
      <dgm:t>
        <a:bodyPr/>
        <a:lstStyle/>
        <a:p>
          <a:endParaRPr lang="en-GB"/>
        </a:p>
      </dgm:t>
    </dgm:pt>
    <dgm:pt modelId="{4E4C6DE7-99CF-486A-8956-0CAB322300B6}" type="sibTrans" cxnId="{BA38A2C3-A757-41C1-89E9-6C07D13D69C8}">
      <dgm:prSet/>
      <dgm:spPr/>
      <dgm:t>
        <a:bodyPr/>
        <a:lstStyle/>
        <a:p>
          <a:endParaRPr lang="en-GB"/>
        </a:p>
      </dgm:t>
    </dgm:pt>
    <dgm:pt modelId="{4A2BB32F-0580-4B6A-9309-61185013F6AB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200" dirty="0" smtClean="0"/>
            <a:t>Increase government effectiveness by 20% by 2020</a:t>
          </a:r>
          <a:endParaRPr lang="fr-BE" sz="1200" dirty="0"/>
        </a:p>
      </dgm:t>
    </dgm:pt>
    <dgm:pt modelId="{9E155351-CF56-4A45-9068-DA21D8CCA121}" type="parTrans" cxnId="{7F71EA5C-8853-41B3-8FF8-E14C166AF15A}">
      <dgm:prSet/>
      <dgm:spPr/>
      <dgm:t>
        <a:bodyPr/>
        <a:lstStyle/>
        <a:p>
          <a:endParaRPr lang="en-GB"/>
        </a:p>
      </dgm:t>
    </dgm:pt>
    <dgm:pt modelId="{21A9EC54-B7D2-43EA-862B-F6024B0B4D2A}" type="sibTrans" cxnId="{7F71EA5C-8853-41B3-8FF8-E14C166AF15A}">
      <dgm:prSet/>
      <dgm:spPr/>
      <dgm:t>
        <a:bodyPr/>
        <a:lstStyle/>
        <a:p>
          <a:endParaRPr lang="en-GB"/>
        </a:p>
      </dgm:t>
    </dgm:pt>
    <dgm:pt modelId="{7BDD3616-4E07-4E28-B285-628A5A3D100A}" type="pres">
      <dgm:prSet presAssocID="{13D644A1-827A-4419-A0B5-2DA7794F3F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4C335B7-E496-4BBF-A9E7-2CF4E653255D}" type="pres">
      <dgm:prSet presAssocID="{E352014C-2447-4452-A047-3130A30E47F9}" presName="linNode" presStyleCnt="0"/>
      <dgm:spPr/>
    </dgm:pt>
    <dgm:pt modelId="{08236789-581F-4AC4-8322-D0F07B15E8A0}" type="pres">
      <dgm:prSet presAssocID="{E352014C-2447-4452-A047-3130A30E47F9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45DC4-FB4E-44F7-AD98-4A8AA17BA91D}" type="pres">
      <dgm:prSet presAssocID="{E352014C-2447-4452-A047-3130A30E47F9}" presName="childShp" presStyleLbl="bgAccFollowNode1" presStyleIdx="0" presStyleCnt="6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EA2E8-9BAA-4ADC-9835-9108A38524D7}" type="pres">
      <dgm:prSet presAssocID="{6DF3258A-1861-4532-8CFC-D24B7E64D63C}" presName="spacing" presStyleCnt="0"/>
      <dgm:spPr/>
    </dgm:pt>
    <dgm:pt modelId="{1E0AF3DE-FC63-4A4D-A26C-FE863EF0ACAA}" type="pres">
      <dgm:prSet presAssocID="{A767FFDE-3306-4C88-8C71-177A5968A4AF}" presName="linNode" presStyleCnt="0"/>
      <dgm:spPr/>
    </dgm:pt>
    <dgm:pt modelId="{FD47239C-BEC2-4440-9D25-08780247E5F7}" type="pres">
      <dgm:prSet presAssocID="{A767FFDE-3306-4C88-8C71-177A5968A4AF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2387CA-0A4A-4355-B8F5-0B06D8598FED}" type="pres">
      <dgm:prSet presAssocID="{A767FFDE-3306-4C88-8C71-177A5968A4AF}" presName="childShp" presStyleLbl="bgAccFollowNode1" presStyleIdx="1" presStyleCnt="6" custLinFactNeighborX="0" custLinFactNeighborY="-6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BAC29-6C5F-4B08-B8B3-E5732FF9DEAB}" type="pres">
      <dgm:prSet presAssocID="{0480DBED-B92E-4332-875A-842734414C60}" presName="spacing" presStyleCnt="0"/>
      <dgm:spPr/>
    </dgm:pt>
    <dgm:pt modelId="{AF005FC4-5D2F-478B-9585-FFD234130D86}" type="pres">
      <dgm:prSet presAssocID="{33CAC9C0-1180-4CC3-93A3-F3B4FBED0809}" presName="linNode" presStyleCnt="0"/>
      <dgm:spPr/>
    </dgm:pt>
    <dgm:pt modelId="{9E13F38C-A3E9-438C-8865-9F4B724625B4}" type="pres">
      <dgm:prSet presAssocID="{33CAC9C0-1180-4CC3-93A3-F3B4FBED0809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6CDB5-D89D-4C21-81AE-F6D8501BBD2A}" type="pres">
      <dgm:prSet presAssocID="{33CAC9C0-1180-4CC3-93A3-F3B4FBED0809}" presName="childShp" presStyleLbl="bgAccFollowNode1" presStyleIdx="2" presStyleCnt="6" custLinFactNeighborX="0" custLinFactNeighborY="-6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3B887-70B6-4B96-99E2-77A4A5C7D027}" type="pres">
      <dgm:prSet presAssocID="{FD889CC7-76F4-4714-933D-B73DF2931E89}" presName="spacing" presStyleCnt="0"/>
      <dgm:spPr/>
    </dgm:pt>
    <dgm:pt modelId="{A6C818F2-D023-4DCF-9CB4-F6C3E6072D84}" type="pres">
      <dgm:prSet presAssocID="{6AD0949B-4BF4-481C-AFEE-7AC447295430}" presName="linNode" presStyleCnt="0"/>
      <dgm:spPr/>
    </dgm:pt>
    <dgm:pt modelId="{9033E8BC-263F-4E0C-B7B8-2109804EDA83}" type="pres">
      <dgm:prSet presAssocID="{6AD0949B-4BF4-481C-AFEE-7AC447295430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B711F8-8B34-4F16-8CD3-9538D21DF4E2}" type="pres">
      <dgm:prSet presAssocID="{6AD0949B-4BF4-481C-AFEE-7AC447295430}" presName="childShp" presStyleLbl="bgAccFollowNode1" presStyleIdx="3" presStyleCnt="6" custLinFactNeighborX="0" custLinFactNeighborY="-6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4B994-2DFC-47AA-A697-6CDD6B15FC83}" type="pres">
      <dgm:prSet presAssocID="{F012CE40-9B4C-4387-816B-8C1269860790}" presName="spacing" presStyleCnt="0"/>
      <dgm:spPr/>
    </dgm:pt>
    <dgm:pt modelId="{66B6C239-F2CC-4AF1-A695-41CEEA3C3E58}" type="pres">
      <dgm:prSet presAssocID="{B60CE389-272C-46E9-9EA9-8B3516B5323E}" presName="linNode" presStyleCnt="0"/>
      <dgm:spPr/>
    </dgm:pt>
    <dgm:pt modelId="{5CFD9083-636B-4AC8-BD04-9E604B244C29}" type="pres">
      <dgm:prSet presAssocID="{B60CE389-272C-46E9-9EA9-8B3516B5323E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18DE2-44CC-4F66-B758-BE94BCA712D9}" type="pres">
      <dgm:prSet presAssocID="{B60CE389-272C-46E9-9EA9-8B3516B5323E}" presName="childShp" presStyleLbl="bgAccFollowNode1" presStyleIdx="4" presStyleCnt="6" custLinFactNeighborX="0" custLinFactNeighborY="-64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F380F0-4D10-44D9-AE90-F768A89CE862}" type="pres">
      <dgm:prSet presAssocID="{627A306C-21C7-401B-8385-B4C74DA45348}" presName="spacing" presStyleCnt="0"/>
      <dgm:spPr/>
    </dgm:pt>
    <dgm:pt modelId="{8AEC73D4-FDCA-4233-9A20-ABDF418442E7}" type="pres">
      <dgm:prSet presAssocID="{441E58DF-41B7-4677-8B2A-1D09ACF13E0B}" presName="linNode" presStyleCnt="0"/>
      <dgm:spPr/>
    </dgm:pt>
    <dgm:pt modelId="{6481D05F-AA5B-405B-A0D6-53BCAA22FEF2}" type="pres">
      <dgm:prSet presAssocID="{441E58DF-41B7-4677-8B2A-1D09ACF13E0B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77E7B-FC65-406C-9BA2-8189EA0C843B}" type="pres">
      <dgm:prSet presAssocID="{441E58DF-41B7-4677-8B2A-1D09ACF13E0B}" presName="childShp" presStyleLbl="bgAccFollowNode1" presStyleIdx="5" presStyleCnt="6" custLinFactNeighborX="0" custLinFactNeighborY="-70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2B7ACC-49F8-497D-8BC1-93154764A0A3}" srcId="{13D644A1-827A-4419-A0B5-2DA7794F3F90}" destId="{E352014C-2447-4452-A047-3130A30E47F9}" srcOrd="0" destOrd="0" parTransId="{89B77636-DA7C-4585-A350-3BA7A4584555}" sibTransId="{6DF3258A-1861-4532-8CFC-D24B7E64D63C}"/>
    <dgm:cxn modelId="{58C9802C-8E0A-4796-9980-EEF868EF48E6}" srcId="{B60CE389-272C-46E9-9EA9-8B3516B5323E}" destId="{AEDFEA75-820C-4463-923B-636C771293CD}" srcOrd="0" destOrd="0" parTransId="{32E863A0-CF18-463B-9013-1F3B3AB5F23B}" sibTransId="{6DD88173-63C6-4E93-B59A-B0E613C067A1}"/>
    <dgm:cxn modelId="{579F842C-FE7B-4BD0-8F07-4BEE2E623E5C}" type="presOf" srcId="{A767FFDE-3306-4C88-8C71-177A5968A4AF}" destId="{FD47239C-BEC2-4440-9D25-08780247E5F7}" srcOrd="0" destOrd="0" presId="urn:microsoft.com/office/officeart/2005/8/layout/vList6"/>
    <dgm:cxn modelId="{9A214FBE-9CDA-4F1C-95C3-D03700FDE84A}" srcId="{E352014C-2447-4452-A047-3130A30E47F9}" destId="{795A0B8B-3389-4197-A146-28FA874BA8DA}" srcOrd="2" destOrd="0" parTransId="{806650E8-B4FF-49EF-98BD-DC342E6D9CEB}" sibTransId="{C2E6DC99-8CEE-4B0E-A3E0-3796640AF75F}"/>
    <dgm:cxn modelId="{4613894F-51A5-4CD5-8EDF-4433FA10F7DF}" srcId="{33CAC9C0-1180-4CC3-93A3-F3B4FBED0809}" destId="{A4B54FDB-8853-4380-8995-C2C19BE9FF70}" srcOrd="0" destOrd="0" parTransId="{1308EC25-E500-4A7A-AA5B-1D932176BD48}" sibTransId="{92B3A163-C637-4F83-9F63-1679D6BB5C53}"/>
    <dgm:cxn modelId="{308CA087-0648-4820-943F-EEED848DDD9F}" type="presOf" srcId="{A4B54FDB-8853-4380-8995-C2C19BE9FF70}" destId="{4966CDB5-D89D-4C21-81AE-F6D8501BBD2A}" srcOrd="0" destOrd="0" presId="urn:microsoft.com/office/officeart/2005/8/layout/vList6"/>
    <dgm:cxn modelId="{B09C174E-6052-4D18-AFEF-70B9C7EE65F1}" type="presOf" srcId="{4A2BB32F-0580-4B6A-9309-61185013F6AB}" destId="{69F77E7B-FC65-406C-9BA2-8189EA0C843B}" srcOrd="0" destOrd="0" presId="urn:microsoft.com/office/officeart/2005/8/layout/vList6"/>
    <dgm:cxn modelId="{19D607F6-EB70-4BBA-AB5F-7B693BF7420F}" srcId="{B60CE389-272C-46E9-9EA9-8B3516B5323E}" destId="{EF80CF14-5487-410E-AEA8-78FF908E7A11}" srcOrd="1" destOrd="0" parTransId="{FF86E649-6A2A-4DA5-AE26-554BAB0C2C56}" sibTransId="{81748322-1AE1-4B5E-8FE3-8DACB1D969C6}"/>
    <dgm:cxn modelId="{BA38A2C3-A757-41C1-89E9-6C07D13D69C8}" srcId="{13D644A1-827A-4419-A0B5-2DA7794F3F90}" destId="{441E58DF-41B7-4677-8B2A-1D09ACF13E0B}" srcOrd="5" destOrd="0" parTransId="{110F4F5D-A73D-4DCD-911D-0AA307D794B4}" sibTransId="{4E4C6DE7-99CF-486A-8956-0CAB322300B6}"/>
    <dgm:cxn modelId="{83063C5D-93FA-4B6F-9D04-DBF0884DC64D}" type="presOf" srcId="{13D644A1-827A-4419-A0B5-2DA7794F3F90}" destId="{7BDD3616-4E07-4E28-B285-628A5A3D100A}" srcOrd="0" destOrd="0" presId="urn:microsoft.com/office/officeart/2005/8/layout/vList6"/>
    <dgm:cxn modelId="{7F71EA5C-8853-41B3-8FF8-E14C166AF15A}" srcId="{441E58DF-41B7-4677-8B2A-1D09ACF13E0B}" destId="{4A2BB32F-0580-4B6A-9309-61185013F6AB}" srcOrd="0" destOrd="0" parTransId="{9E155351-CF56-4A45-9068-DA21D8CCA121}" sibTransId="{21A9EC54-B7D2-43EA-862B-F6024B0B4D2A}"/>
    <dgm:cxn modelId="{6B5CB26B-D415-45F5-92A5-C31BEC874908}" type="presOf" srcId="{795A0B8B-3389-4197-A146-28FA874BA8DA}" destId="{6DC45DC4-FB4E-44F7-AD98-4A8AA17BA91D}" srcOrd="0" destOrd="2" presId="urn:microsoft.com/office/officeart/2005/8/layout/vList6"/>
    <dgm:cxn modelId="{039DE8D0-89AF-4754-8BF2-E60EA4E3ECB2}" type="presOf" srcId="{B60CE389-272C-46E9-9EA9-8B3516B5323E}" destId="{5CFD9083-636B-4AC8-BD04-9E604B244C29}" srcOrd="0" destOrd="0" presId="urn:microsoft.com/office/officeart/2005/8/layout/vList6"/>
    <dgm:cxn modelId="{8DB701A4-1782-425B-BC71-91019744D843}" srcId="{E352014C-2447-4452-A047-3130A30E47F9}" destId="{F868417E-0BFE-4706-8B76-B10C9002EF99}" srcOrd="1" destOrd="0" parTransId="{DBE2ED81-1B38-4646-9DE7-A2765D0C5568}" sibTransId="{C39444A2-A473-4E1D-897D-857A3BCD5675}"/>
    <dgm:cxn modelId="{93215CC6-DD10-48B8-8077-5D090C6EB762}" type="presOf" srcId="{6AD0949B-4BF4-481C-AFEE-7AC447295430}" destId="{9033E8BC-263F-4E0C-B7B8-2109804EDA83}" srcOrd="0" destOrd="0" presId="urn:microsoft.com/office/officeart/2005/8/layout/vList6"/>
    <dgm:cxn modelId="{AD32DD74-8BA2-413D-B55F-977CC91A29D4}" srcId="{13D644A1-827A-4419-A0B5-2DA7794F3F90}" destId="{33CAC9C0-1180-4CC3-93A3-F3B4FBED0809}" srcOrd="2" destOrd="0" parTransId="{BAFA2BBA-BB43-4F8E-9751-45C9024BB5FB}" sibTransId="{FD889CC7-76F4-4714-933D-B73DF2931E89}"/>
    <dgm:cxn modelId="{6AD36ABF-ACAB-40D9-B5EA-E7FCF2EACA7D}" type="presOf" srcId="{8BD02000-7487-4DC3-A62E-CA274973D0B1}" destId="{18B711F8-8B34-4F16-8CD3-9538D21DF4E2}" srcOrd="0" destOrd="1" presId="urn:microsoft.com/office/officeart/2005/8/layout/vList6"/>
    <dgm:cxn modelId="{B7809104-8D24-4291-9600-3CB8D6E00CFB}" srcId="{6AD0949B-4BF4-481C-AFEE-7AC447295430}" destId="{7F618F67-0395-4840-8A0A-5462A57DD1F5}" srcOrd="0" destOrd="0" parTransId="{E825FE26-75F4-45BA-A25E-1D3A908F7565}" sibTransId="{6500FEB7-7D4D-43BA-BA0F-CF5F3BA827E9}"/>
    <dgm:cxn modelId="{CD23941E-14C2-4E7D-9646-C6E0BE47BF99}" type="presOf" srcId="{441E58DF-41B7-4677-8B2A-1D09ACF13E0B}" destId="{6481D05F-AA5B-405B-A0D6-53BCAA22FEF2}" srcOrd="0" destOrd="0" presId="urn:microsoft.com/office/officeart/2005/8/layout/vList6"/>
    <dgm:cxn modelId="{674CC308-1C91-4421-84FB-148ABB96B32A}" type="presOf" srcId="{F868417E-0BFE-4706-8B76-B10C9002EF99}" destId="{6DC45DC4-FB4E-44F7-AD98-4A8AA17BA91D}" srcOrd="0" destOrd="1" presId="urn:microsoft.com/office/officeart/2005/8/layout/vList6"/>
    <dgm:cxn modelId="{853E62B9-E14C-4DD5-BFD4-53DCF8D2F5E6}" type="presOf" srcId="{7EB5E078-0410-45EB-B6DF-D0EA8363B489}" destId="{422387CA-0A4A-4355-B8F5-0B06D8598FED}" srcOrd="0" destOrd="1" presId="urn:microsoft.com/office/officeart/2005/8/layout/vList6"/>
    <dgm:cxn modelId="{582D5909-EA97-420A-9CE9-D06810D12667}" srcId="{13D644A1-827A-4419-A0B5-2DA7794F3F90}" destId="{A767FFDE-3306-4C88-8C71-177A5968A4AF}" srcOrd="1" destOrd="0" parTransId="{433071B7-9AD9-4426-AF6A-3682B5555A21}" sibTransId="{0480DBED-B92E-4332-875A-842734414C60}"/>
    <dgm:cxn modelId="{87D92358-D968-4924-B39E-2376D976284F}" type="presOf" srcId="{7F618F67-0395-4840-8A0A-5462A57DD1F5}" destId="{18B711F8-8B34-4F16-8CD3-9538D21DF4E2}" srcOrd="0" destOrd="0" presId="urn:microsoft.com/office/officeart/2005/8/layout/vList6"/>
    <dgm:cxn modelId="{EFF0377C-BCDD-46BC-9ECB-F51E18FF1B1B}" srcId="{A767FFDE-3306-4C88-8C71-177A5968A4AF}" destId="{7EB5E078-0410-45EB-B6DF-D0EA8363B489}" srcOrd="1" destOrd="0" parTransId="{2977E1E6-1C7F-4FFF-BF4B-C139875302D0}" sibTransId="{226485DF-F5E9-4523-B101-34FA65114B80}"/>
    <dgm:cxn modelId="{A0E70239-F149-4DD4-BD83-8D7CC7B34C47}" type="presOf" srcId="{7C6075C0-5737-43D7-933C-C48C36F3876A}" destId="{6DC45DC4-FB4E-44F7-AD98-4A8AA17BA91D}" srcOrd="0" destOrd="0" presId="urn:microsoft.com/office/officeart/2005/8/layout/vList6"/>
    <dgm:cxn modelId="{2DDC0D3D-1F33-45E1-A62C-E2C8A6E945E5}" srcId="{13D644A1-827A-4419-A0B5-2DA7794F3F90}" destId="{B60CE389-272C-46E9-9EA9-8B3516B5323E}" srcOrd="4" destOrd="0" parTransId="{2A52E067-DA19-44B7-A606-F6A0E7A800D8}" sibTransId="{627A306C-21C7-401B-8385-B4C74DA45348}"/>
    <dgm:cxn modelId="{CABB8F5D-1CE6-4EC2-AAA4-CD67A2C4BFEC}" type="presOf" srcId="{1AE49937-47D1-4BA8-B316-7D004CBEC7D1}" destId="{422387CA-0A4A-4355-B8F5-0B06D8598FED}" srcOrd="0" destOrd="0" presId="urn:microsoft.com/office/officeart/2005/8/layout/vList6"/>
    <dgm:cxn modelId="{74538241-F83B-44F3-9DD5-6D10558AABFC}" type="presOf" srcId="{33CAC9C0-1180-4CC3-93A3-F3B4FBED0809}" destId="{9E13F38C-A3E9-438C-8865-9F4B724625B4}" srcOrd="0" destOrd="0" presId="urn:microsoft.com/office/officeart/2005/8/layout/vList6"/>
    <dgm:cxn modelId="{EB732508-A47C-4BCC-B4F2-9870402F591A}" srcId="{E352014C-2447-4452-A047-3130A30E47F9}" destId="{7C6075C0-5737-43D7-933C-C48C36F3876A}" srcOrd="0" destOrd="0" parTransId="{1CE0908D-EFE1-404D-AEE1-2A933A427420}" sibTransId="{62EAF39E-8D04-4B8B-BC33-2AF5F4D6A811}"/>
    <dgm:cxn modelId="{C634CC60-61B5-423F-8986-C4316B308EDF}" srcId="{13D644A1-827A-4419-A0B5-2DA7794F3F90}" destId="{6AD0949B-4BF4-481C-AFEE-7AC447295430}" srcOrd="3" destOrd="0" parTransId="{F89F3EEF-DDD4-4CA6-A12B-256FE52377D9}" sibTransId="{F012CE40-9B4C-4387-816B-8C1269860790}"/>
    <dgm:cxn modelId="{220777AA-F1E9-4DBE-831F-BFC312E2CB5E}" type="presOf" srcId="{AEDFEA75-820C-4463-923B-636C771293CD}" destId="{80718DE2-44CC-4F66-B758-BE94BCA712D9}" srcOrd="0" destOrd="0" presId="urn:microsoft.com/office/officeart/2005/8/layout/vList6"/>
    <dgm:cxn modelId="{BE6F2DC7-67BA-4CF6-BC84-738226E979AC}" type="presOf" srcId="{E352014C-2447-4452-A047-3130A30E47F9}" destId="{08236789-581F-4AC4-8322-D0F07B15E8A0}" srcOrd="0" destOrd="0" presId="urn:microsoft.com/office/officeart/2005/8/layout/vList6"/>
    <dgm:cxn modelId="{CBDB14B0-7611-41FE-A3CC-D8F1CA2E7E58}" type="presOf" srcId="{EF80CF14-5487-410E-AEA8-78FF908E7A11}" destId="{80718DE2-44CC-4F66-B758-BE94BCA712D9}" srcOrd="0" destOrd="1" presId="urn:microsoft.com/office/officeart/2005/8/layout/vList6"/>
    <dgm:cxn modelId="{8DFE3000-B832-4BE3-B98D-F59F0C276127}" srcId="{6AD0949B-4BF4-481C-AFEE-7AC447295430}" destId="{8BD02000-7487-4DC3-A62E-CA274973D0B1}" srcOrd="1" destOrd="0" parTransId="{DC13F6B1-577A-4A6F-987E-1070A94337D7}" sibTransId="{0699C144-2D86-42B5-8BB4-230CFD65CF5D}"/>
    <dgm:cxn modelId="{D0702103-05A4-4B42-9CFB-432CC0433079}" srcId="{A767FFDE-3306-4C88-8C71-177A5968A4AF}" destId="{1AE49937-47D1-4BA8-B316-7D004CBEC7D1}" srcOrd="0" destOrd="0" parTransId="{D644210D-2E19-4DD5-8BFE-000E06D16778}" sibTransId="{35B453A1-93B0-4389-BDE5-952F865279F5}"/>
    <dgm:cxn modelId="{00976BD1-228D-446D-A34A-262F5F4E673A}" type="presParOf" srcId="{7BDD3616-4E07-4E28-B285-628A5A3D100A}" destId="{94C335B7-E496-4BBF-A9E7-2CF4E653255D}" srcOrd="0" destOrd="0" presId="urn:microsoft.com/office/officeart/2005/8/layout/vList6"/>
    <dgm:cxn modelId="{DA1722E0-2922-4354-823B-0E138627A089}" type="presParOf" srcId="{94C335B7-E496-4BBF-A9E7-2CF4E653255D}" destId="{08236789-581F-4AC4-8322-D0F07B15E8A0}" srcOrd="0" destOrd="0" presId="urn:microsoft.com/office/officeart/2005/8/layout/vList6"/>
    <dgm:cxn modelId="{49BDB80D-BC59-488B-B99A-160FFEF719AE}" type="presParOf" srcId="{94C335B7-E496-4BBF-A9E7-2CF4E653255D}" destId="{6DC45DC4-FB4E-44F7-AD98-4A8AA17BA91D}" srcOrd="1" destOrd="0" presId="urn:microsoft.com/office/officeart/2005/8/layout/vList6"/>
    <dgm:cxn modelId="{E30229A3-4A9A-4374-934E-519E86ABF51F}" type="presParOf" srcId="{7BDD3616-4E07-4E28-B285-628A5A3D100A}" destId="{736EA2E8-9BAA-4ADC-9835-9108A38524D7}" srcOrd="1" destOrd="0" presId="urn:microsoft.com/office/officeart/2005/8/layout/vList6"/>
    <dgm:cxn modelId="{BE06A66A-B7BD-4D13-8A01-1C428C7016CE}" type="presParOf" srcId="{7BDD3616-4E07-4E28-B285-628A5A3D100A}" destId="{1E0AF3DE-FC63-4A4D-A26C-FE863EF0ACAA}" srcOrd="2" destOrd="0" presId="urn:microsoft.com/office/officeart/2005/8/layout/vList6"/>
    <dgm:cxn modelId="{BDCCC16B-D119-47B8-8FAF-C7C7193356FA}" type="presParOf" srcId="{1E0AF3DE-FC63-4A4D-A26C-FE863EF0ACAA}" destId="{FD47239C-BEC2-4440-9D25-08780247E5F7}" srcOrd="0" destOrd="0" presId="urn:microsoft.com/office/officeart/2005/8/layout/vList6"/>
    <dgm:cxn modelId="{895D1BBB-CEBC-4356-90D2-BD7BAC6620DC}" type="presParOf" srcId="{1E0AF3DE-FC63-4A4D-A26C-FE863EF0ACAA}" destId="{422387CA-0A4A-4355-B8F5-0B06D8598FED}" srcOrd="1" destOrd="0" presId="urn:microsoft.com/office/officeart/2005/8/layout/vList6"/>
    <dgm:cxn modelId="{2A82760F-862D-49A9-85F0-4F29DDA71051}" type="presParOf" srcId="{7BDD3616-4E07-4E28-B285-628A5A3D100A}" destId="{0EABAC29-6C5F-4B08-B8B3-E5732FF9DEAB}" srcOrd="3" destOrd="0" presId="urn:microsoft.com/office/officeart/2005/8/layout/vList6"/>
    <dgm:cxn modelId="{AD532D7C-EBFE-468E-B97D-FEA29CD411C7}" type="presParOf" srcId="{7BDD3616-4E07-4E28-B285-628A5A3D100A}" destId="{AF005FC4-5D2F-478B-9585-FFD234130D86}" srcOrd="4" destOrd="0" presId="urn:microsoft.com/office/officeart/2005/8/layout/vList6"/>
    <dgm:cxn modelId="{19523F12-2C21-4964-8E43-3A8863F91CB8}" type="presParOf" srcId="{AF005FC4-5D2F-478B-9585-FFD234130D86}" destId="{9E13F38C-A3E9-438C-8865-9F4B724625B4}" srcOrd="0" destOrd="0" presId="urn:microsoft.com/office/officeart/2005/8/layout/vList6"/>
    <dgm:cxn modelId="{93C85916-FFC3-48AC-90E7-3A8FBB9B3BFE}" type="presParOf" srcId="{AF005FC4-5D2F-478B-9585-FFD234130D86}" destId="{4966CDB5-D89D-4C21-81AE-F6D8501BBD2A}" srcOrd="1" destOrd="0" presId="urn:microsoft.com/office/officeart/2005/8/layout/vList6"/>
    <dgm:cxn modelId="{AFC9AEA6-766F-46FB-95F3-ED86D2650DE1}" type="presParOf" srcId="{7BDD3616-4E07-4E28-B285-628A5A3D100A}" destId="{55E3B887-70B6-4B96-99E2-77A4A5C7D027}" srcOrd="5" destOrd="0" presId="urn:microsoft.com/office/officeart/2005/8/layout/vList6"/>
    <dgm:cxn modelId="{44B59E71-7A9F-484B-923B-79A9A93CBB71}" type="presParOf" srcId="{7BDD3616-4E07-4E28-B285-628A5A3D100A}" destId="{A6C818F2-D023-4DCF-9CB4-F6C3E6072D84}" srcOrd="6" destOrd="0" presId="urn:microsoft.com/office/officeart/2005/8/layout/vList6"/>
    <dgm:cxn modelId="{B74435E3-08DA-4DFF-92B7-1E40DCE5D7EF}" type="presParOf" srcId="{A6C818F2-D023-4DCF-9CB4-F6C3E6072D84}" destId="{9033E8BC-263F-4E0C-B7B8-2109804EDA83}" srcOrd="0" destOrd="0" presId="urn:microsoft.com/office/officeart/2005/8/layout/vList6"/>
    <dgm:cxn modelId="{1BF4F264-FEF8-4FE9-AA64-4ADED0BC4F8E}" type="presParOf" srcId="{A6C818F2-D023-4DCF-9CB4-F6C3E6072D84}" destId="{18B711F8-8B34-4F16-8CD3-9538D21DF4E2}" srcOrd="1" destOrd="0" presId="urn:microsoft.com/office/officeart/2005/8/layout/vList6"/>
    <dgm:cxn modelId="{39E9586A-5AE5-40AD-861D-F88AE760E1AF}" type="presParOf" srcId="{7BDD3616-4E07-4E28-B285-628A5A3D100A}" destId="{F1C4B994-2DFC-47AA-A697-6CDD6B15FC83}" srcOrd="7" destOrd="0" presId="urn:microsoft.com/office/officeart/2005/8/layout/vList6"/>
    <dgm:cxn modelId="{3D18D9C9-649D-4881-80BE-CDD2D50E025C}" type="presParOf" srcId="{7BDD3616-4E07-4E28-B285-628A5A3D100A}" destId="{66B6C239-F2CC-4AF1-A695-41CEEA3C3E58}" srcOrd="8" destOrd="0" presId="urn:microsoft.com/office/officeart/2005/8/layout/vList6"/>
    <dgm:cxn modelId="{A9CEA559-CD7A-4F0F-B2CA-7FB83841A89A}" type="presParOf" srcId="{66B6C239-F2CC-4AF1-A695-41CEEA3C3E58}" destId="{5CFD9083-636B-4AC8-BD04-9E604B244C29}" srcOrd="0" destOrd="0" presId="urn:microsoft.com/office/officeart/2005/8/layout/vList6"/>
    <dgm:cxn modelId="{057007A4-FBE2-41BB-8720-9E5D150EB7C2}" type="presParOf" srcId="{66B6C239-F2CC-4AF1-A695-41CEEA3C3E58}" destId="{80718DE2-44CC-4F66-B758-BE94BCA712D9}" srcOrd="1" destOrd="0" presId="urn:microsoft.com/office/officeart/2005/8/layout/vList6"/>
    <dgm:cxn modelId="{A67E365A-B629-4D71-8273-9DBE9A6D8765}" type="presParOf" srcId="{7BDD3616-4E07-4E28-B285-628A5A3D100A}" destId="{51F380F0-4D10-44D9-AE90-F768A89CE862}" srcOrd="9" destOrd="0" presId="urn:microsoft.com/office/officeart/2005/8/layout/vList6"/>
    <dgm:cxn modelId="{FD983C67-D248-4E85-A57C-48F464D94BC6}" type="presParOf" srcId="{7BDD3616-4E07-4E28-B285-628A5A3D100A}" destId="{8AEC73D4-FDCA-4233-9A20-ABDF418442E7}" srcOrd="10" destOrd="0" presId="urn:microsoft.com/office/officeart/2005/8/layout/vList6"/>
    <dgm:cxn modelId="{32F5AC0A-985A-49AD-A747-8E63DAC304B1}" type="presParOf" srcId="{8AEC73D4-FDCA-4233-9A20-ABDF418442E7}" destId="{6481D05F-AA5B-405B-A0D6-53BCAA22FEF2}" srcOrd="0" destOrd="0" presId="urn:microsoft.com/office/officeart/2005/8/layout/vList6"/>
    <dgm:cxn modelId="{C43C1743-4365-4A9E-AA49-6AC60461D07F}" type="presParOf" srcId="{8AEC73D4-FDCA-4233-9A20-ABDF418442E7}" destId="{69F77E7B-FC65-406C-9BA2-8189EA0C843B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2FFE3-4737-4AD0-A18E-B908744D6C27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E9679C-D5D4-41DC-8CAF-37D279759DDA}">
      <dgm:prSet phldrT="[Text]" custT="1"/>
      <dgm:spPr/>
      <dgm:t>
        <a:bodyPr/>
        <a:lstStyle/>
        <a:p>
          <a:r>
            <a: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Integrated Growth </a:t>
          </a:r>
          <a:endParaRPr lang="en-GB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2E0B3-CDB3-450C-B5A2-8764E1B08745}" type="parTrans" cxnId="{84E1D007-E898-46D8-870B-E3806FD1F283}">
      <dgm:prSet/>
      <dgm:spPr/>
      <dgm:t>
        <a:bodyPr/>
        <a:lstStyle/>
        <a:p>
          <a:endParaRPr lang="en-GB"/>
        </a:p>
      </dgm:t>
    </dgm:pt>
    <dgm:pt modelId="{C6BA195C-CAE3-48C9-AB3B-ED71638594B7}" type="sibTrans" cxnId="{84E1D007-E898-46D8-870B-E3806FD1F283}">
      <dgm:prSet/>
      <dgm:spPr/>
      <dgm:t>
        <a:bodyPr/>
        <a:lstStyle/>
        <a:p>
          <a:endParaRPr lang="en-GB"/>
        </a:p>
      </dgm:t>
    </dgm:pt>
    <dgm:pt modelId="{6F8F80BA-0827-4F42-8F21-4C5521E8C4A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Trade Area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5FEFAA-8B39-4553-8974-9C0B200D3345}" type="parTrans" cxnId="{0AB63872-93D4-4F8B-AFDA-CC550DCC4B82}">
      <dgm:prSet/>
      <dgm:spPr/>
      <dgm:t>
        <a:bodyPr/>
        <a:lstStyle/>
        <a:p>
          <a:endParaRPr lang="en-GB"/>
        </a:p>
      </dgm:t>
    </dgm:pt>
    <dgm:pt modelId="{0C439803-BF51-4A81-993D-3BEC178F8DC9}" type="sibTrans" cxnId="{0AB63872-93D4-4F8B-AFDA-CC550DCC4B82}">
      <dgm:prSet/>
      <dgm:spPr/>
      <dgm:t>
        <a:bodyPr/>
        <a:lstStyle/>
        <a:p>
          <a:endParaRPr lang="en-GB"/>
        </a:p>
      </dgm:t>
    </dgm:pt>
    <dgm:pt modelId="{A0BFE386-0D59-4A9C-AC0B-66D0C4A322B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flow of goods</a:t>
          </a:r>
          <a:endParaRPr lang="en-GB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99495-71CE-4EC9-99DD-6C19E648B1BC}" type="parTrans" cxnId="{926F17D9-7688-42E2-8534-5FB4F336CA4B}">
      <dgm:prSet/>
      <dgm:spPr/>
      <dgm:t>
        <a:bodyPr/>
        <a:lstStyle/>
        <a:p>
          <a:endParaRPr lang="en-GB"/>
        </a:p>
      </dgm:t>
    </dgm:pt>
    <dgm:pt modelId="{9EC172FD-4829-46B3-BCB2-76CA38B0695A}" type="sibTrans" cxnId="{926F17D9-7688-42E2-8534-5FB4F336CA4B}">
      <dgm:prSet/>
      <dgm:spPr/>
      <dgm:t>
        <a:bodyPr/>
        <a:lstStyle/>
        <a:p>
          <a:endParaRPr lang="en-GB"/>
        </a:p>
      </dgm:t>
    </dgm:pt>
    <dgm:pt modelId="{AF2AB4EB-17F1-42CE-989B-FC446C3F8F1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flow of Services </a:t>
          </a:r>
          <a:endParaRPr lang="en-GB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2883B-B131-4A39-9C75-844664C64CDA}" type="parTrans" cxnId="{B8B0D70B-F9C6-4884-B568-F60F71FF685C}">
      <dgm:prSet/>
      <dgm:spPr/>
      <dgm:t>
        <a:bodyPr/>
        <a:lstStyle/>
        <a:p>
          <a:endParaRPr lang="en-GB"/>
        </a:p>
      </dgm:t>
    </dgm:pt>
    <dgm:pt modelId="{DA4CB150-E8D2-42B7-9DCF-7611AFE87860}" type="sibTrans" cxnId="{B8B0D70B-F9C6-4884-B568-F60F71FF685C}">
      <dgm:prSet/>
      <dgm:spPr/>
      <dgm:t>
        <a:bodyPr/>
        <a:lstStyle/>
        <a:p>
          <a:endParaRPr lang="en-GB"/>
        </a:p>
      </dgm:t>
    </dgm:pt>
    <dgm:pt modelId="{DA07EED7-5F26-4C13-AC59-E8E171686939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Competitive Economic Environment 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4B4B7-584C-4828-B201-F5BFFC5F762C}" type="parTrans" cxnId="{315FD29C-664C-413F-8D66-AD05EEC3F91C}">
      <dgm:prSet/>
      <dgm:spPr/>
      <dgm:t>
        <a:bodyPr/>
        <a:lstStyle/>
        <a:p>
          <a:endParaRPr lang="en-GB"/>
        </a:p>
      </dgm:t>
    </dgm:pt>
    <dgm:pt modelId="{8F6281B5-6B99-4791-98DC-CD81C52786D7}" type="sibTrans" cxnId="{315FD29C-664C-413F-8D66-AD05EEC3F91C}">
      <dgm:prSet/>
      <dgm:spPr/>
      <dgm:t>
        <a:bodyPr/>
        <a:lstStyle/>
        <a:p>
          <a:endParaRPr lang="en-GB"/>
        </a:p>
      </dgm:t>
    </dgm:pt>
    <dgm:pt modelId="{53902A84-7DB0-41E5-8C07-6C72746F0F9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Competition Policy </a:t>
          </a:r>
          <a:endParaRPr lang="en-GB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F9CF45-836F-4F5B-BEC8-EDEEAAA6C981}" type="parTrans" cxnId="{65BFCCF0-0975-4DC9-A5E8-66BCA25406A0}">
      <dgm:prSet/>
      <dgm:spPr/>
      <dgm:t>
        <a:bodyPr/>
        <a:lstStyle/>
        <a:p>
          <a:endParaRPr lang="en-GB"/>
        </a:p>
      </dgm:t>
    </dgm:pt>
    <dgm:pt modelId="{2BF02C68-B06F-4196-A048-B4B2256F8570}" type="sibTrans" cxnId="{65BFCCF0-0975-4DC9-A5E8-66BCA25406A0}">
      <dgm:prSet/>
      <dgm:spPr/>
      <dgm:t>
        <a:bodyPr/>
        <a:lstStyle/>
        <a:p>
          <a:endParaRPr lang="en-GB"/>
        </a:p>
      </dgm:t>
    </dgm:pt>
    <dgm:pt modelId="{EE57731E-2F3A-482C-9681-50D8D209230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Integration into </a:t>
          </a:r>
        </a:p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 Economy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1DD6F-EEFC-4F9A-8CF4-3799B9145B26}" type="parTrans" cxnId="{6EC30FAE-7CD2-4ABC-A939-FAC16A44B7DE}">
      <dgm:prSet/>
      <dgm:spPr/>
      <dgm:t>
        <a:bodyPr/>
        <a:lstStyle/>
        <a:p>
          <a:endParaRPr lang="en-GB"/>
        </a:p>
      </dgm:t>
    </dgm:pt>
    <dgm:pt modelId="{6A7AF099-34B4-47BC-B697-E3ED78AA82CE}" type="sibTrans" cxnId="{6EC30FAE-7CD2-4ABC-A939-FAC16A44B7DE}">
      <dgm:prSet/>
      <dgm:spPr/>
      <dgm:t>
        <a:bodyPr/>
        <a:lstStyle/>
        <a:p>
          <a:endParaRPr lang="en-GB"/>
        </a:p>
      </dgm:t>
    </dgm:pt>
    <dgm:pt modelId="{B25F67C2-1D37-4C96-947E-73DFBCD4369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flow of Investment</a:t>
          </a:r>
          <a:endParaRPr lang="en-GB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4E9654-896F-4CE0-B528-A34C84E196C5}" type="parTrans" cxnId="{C859A39D-E7E8-4148-B0FA-615DA9C7643B}">
      <dgm:prSet/>
      <dgm:spPr/>
      <dgm:t>
        <a:bodyPr/>
        <a:lstStyle/>
        <a:p>
          <a:endParaRPr lang="en-GB"/>
        </a:p>
      </dgm:t>
    </dgm:pt>
    <dgm:pt modelId="{76C5510E-E5DE-4083-BE30-EB2FCEFCFACD}" type="sibTrans" cxnId="{C859A39D-E7E8-4148-B0FA-615DA9C7643B}">
      <dgm:prSet/>
      <dgm:spPr/>
      <dgm:t>
        <a:bodyPr/>
        <a:lstStyle/>
        <a:p>
          <a:endParaRPr lang="en-GB"/>
        </a:p>
      </dgm:t>
    </dgm:pt>
    <dgm:pt modelId="{75A5F3F6-9297-494C-8FE9-8F0A25D57A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IPR</a:t>
          </a:r>
          <a:endParaRPr lang="en-GB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92BC80-7033-4B9A-96EE-A0F202C02AAA}" type="parTrans" cxnId="{443C8132-B574-4C87-9744-0B8FCA632AAC}">
      <dgm:prSet/>
      <dgm:spPr/>
      <dgm:t>
        <a:bodyPr/>
        <a:lstStyle/>
        <a:p>
          <a:endParaRPr lang="en-GB"/>
        </a:p>
      </dgm:t>
    </dgm:pt>
    <dgm:pt modelId="{F46157EE-BB9F-4803-939C-EC1A8D58D2B2}" type="sibTrans" cxnId="{443C8132-B574-4C87-9744-0B8FCA632AAC}">
      <dgm:prSet/>
      <dgm:spPr/>
      <dgm:t>
        <a:bodyPr/>
        <a:lstStyle/>
        <a:p>
          <a:endParaRPr lang="en-GB"/>
        </a:p>
      </dgm:t>
    </dgm:pt>
    <dgm:pt modelId="{AFB9971D-2BCE-4592-AB86-9F9CDE7CBA1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Procurement </a:t>
          </a:r>
          <a:endParaRPr lang="en-GB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67ACEC-FF12-4954-B9E0-B687C5815BE6}" type="parTrans" cxnId="{81806401-5FE6-44FC-A8FB-22D7055F7631}">
      <dgm:prSet/>
      <dgm:spPr/>
      <dgm:t>
        <a:bodyPr/>
        <a:lstStyle/>
        <a:p>
          <a:endParaRPr lang="en-GB"/>
        </a:p>
      </dgm:t>
    </dgm:pt>
    <dgm:pt modelId="{9188521B-91D3-4B40-B647-00F589AD30FA}" type="sibTrans" cxnId="{81806401-5FE6-44FC-A8FB-22D7055F7631}">
      <dgm:prSet/>
      <dgm:spPr/>
      <dgm:t>
        <a:bodyPr/>
        <a:lstStyle/>
        <a:p>
          <a:endParaRPr lang="en-GB"/>
        </a:p>
      </dgm:t>
    </dgm:pt>
    <dgm:pt modelId="{A54D2000-310C-415A-B522-015115A422B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 Access </a:t>
          </a:r>
          <a:endParaRPr lang="en-GB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C3DC5-7EBC-40FF-8558-4E9591333A42}" type="parTrans" cxnId="{A3EA2663-7DE0-45D2-80DF-00EEC3FF3504}">
      <dgm:prSet/>
      <dgm:spPr/>
      <dgm:t>
        <a:bodyPr/>
        <a:lstStyle/>
        <a:p>
          <a:endParaRPr lang="en-GB"/>
        </a:p>
      </dgm:t>
    </dgm:pt>
    <dgm:pt modelId="{43F02324-FD89-471B-923B-8CC9A89378A2}" type="sibTrans" cxnId="{A3EA2663-7DE0-45D2-80DF-00EEC3FF3504}">
      <dgm:prSet/>
      <dgm:spPr/>
      <dgm:t>
        <a:bodyPr/>
        <a:lstStyle/>
        <a:p>
          <a:endParaRPr lang="en-GB"/>
        </a:p>
      </dgm:t>
    </dgm:pt>
    <dgm:pt modelId="{6E72F0D3-B57A-4D24-9563-C17FBE1410E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Participation in Global Supply Networks</a:t>
          </a:r>
          <a:endParaRPr lang="en-GB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C9402-3DCC-497C-8EB3-E6EECE5CE84C}" type="parTrans" cxnId="{4AF2DD18-0ECF-449E-97CA-297572E6F5CC}">
      <dgm:prSet/>
      <dgm:spPr/>
      <dgm:t>
        <a:bodyPr/>
        <a:lstStyle/>
        <a:p>
          <a:endParaRPr lang="en-GB"/>
        </a:p>
      </dgm:t>
    </dgm:pt>
    <dgm:pt modelId="{0471D6E8-28F9-4E43-8EF3-54C8CA11D7B4}" type="sibTrans" cxnId="{4AF2DD18-0ECF-449E-97CA-297572E6F5CC}">
      <dgm:prSet/>
      <dgm:spPr/>
      <dgm:t>
        <a:bodyPr/>
        <a:lstStyle/>
        <a:p>
          <a:endParaRPr lang="en-GB"/>
        </a:p>
      </dgm:t>
    </dgm:pt>
    <dgm:pt modelId="{4CEDD9A7-7059-4041-95F2-DB4CAE3058F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flow of skilled labour</a:t>
          </a:r>
          <a:endParaRPr lang="en-GB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662C27-535E-41D3-A656-D1392A80F61B}" type="parTrans" cxnId="{4F48F5FA-D87C-4820-8733-9F315493F0CF}">
      <dgm:prSet/>
      <dgm:spPr/>
      <dgm:t>
        <a:bodyPr/>
        <a:lstStyle/>
        <a:p>
          <a:endParaRPr lang="en-GB"/>
        </a:p>
      </dgm:t>
    </dgm:pt>
    <dgm:pt modelId="{3DC1FC83-E0A0-4AB6-B29A-889E033CE14F}" type="sibTrans" cxnId="{4F48F5FA-D87C-4820-8733-9F315493F0CF}">
      <dgm:prSet/>
      <dgm:spPr/>
      <dgm:t>
        <a:bodyPr/>
        <a:lstStyle/>
        <a:p>
          <a:endParaRPr lang="en-GB"/>
        </a:p>
      </dgm:t>
    </dgm:pt>
    <dgm:pt modelId="{B518A66A-25A9-4052-B3B2-F9FB25AF4534}" type="pres">
      <dgm:prSet presAssocID="{A582FFE3-4737-4AD0-A18E-B908744D6C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E049FE5-BC02-4F9F-BDFA-29FD77D5F14C}" type="pres">
      <dgm:prSet presAssocID="{F4E9679C-D5D4-41DC-8CAF-37D279759DDA}" presName="vertOne" presStyleCnt="0"/>
      <dgm:spPr/>
      <dgm:t>
        <a:bodyPr/>
        <a:lstStyle/>
        <a:p>
          <a:endParaRPr lang="en-GB"/>
        </a:p>
      </dgm:t>
    </dgm:pt>
    <dgm:pt modelId="{ACAFF69B-3E89-40B6-A833-D7DB2383F9CB}" type="pres">
      <dgm:prSet presAssocID="{F4E9679C-D5D4-41DC-8CAF-37D279759DDA}" presName="txOne" presStyleLbl="node0" presStyleIdx="0" presStyleCnt="1" custScaleY="38328" custLinFactNeighborX="998" custLinFactNeighborY="-1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1DC3789-4FDE-409E-BE62-757B4F0DADD1}" type="pres">
      <dgm:prSet presAssocID="{F4E9679C-D5D4-41DC-8CAF-37D279759DDA}" presName="parTransOne" presStyleCnt="0"/>
      <dgm:spPr/>
      <dgm:t>
        <a:bodyPr/>
        <a:lstStyle/>
        <a:p>
          <a:endParaRPr lang="en-GB"/>
        </a:p>
      </dgm:t>
    </dgm:pt>
    <dgm:pt modelId="{CB9BE843-665F-49F4-A962-EE5E28EE0A9D}" type="pres">
      <dgm:prSet presAssocID="{F4E9679C-D5D4-41DC-8CAF-37D279759DDA}" presName="horzOne" presStyleCnt="0"/>
      <dgm:spPr/>
      <dgm:t>
        <a:bodyPr/>
        <a:lstStyle/>
        <a:p>
          <a:endParaRPr lang="en-GB"/>
        </a:p>
      </dgm:t>
    </dgm:pt>
    <dgm:pt modelId="{231EB341-59EE-4A36-82C6-56B4B07688C9}" type="pres">
      <dgm:prSet presAssocID="{6F8F80BA-0827-4F42-8F21-4C5521E8C4A9}" presName="vertTwo" presStyleCnt="0"/>
      <dgm:spPr/>
      <dgm:t>
        <a:bodyPr/>
        <a:lstStyle/>
        <a:p>
          <a:endParaRPr lang="en-GB"/>
        </a:p>
      </dgm:t>
    </dgm:pt>
    <dgm:pt modelId="{8B3E5FFF-603B-473E-992F-63D571959B18}" type="pres">
      <dgm:prSet presAssocID="{6F8F80BA-0827-4F42-8F21-4C5521E8C4A9}" presName="txTwo" presStyleLbl="node2" presStyleIdx="0" presStyleCnt="3" custLinFactNeighborX="-226" custLinFactNeighborY="1812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7EE47F-6F52-4F3E-A002-68D01C01F136}" type="pres">
      <dgm:prSet presAssocID="{6F8F80BA-0827-4F42-8F21-4C5521E8C4A9}" presName="parTransTwo" presStyleCnt="0"/>
      <dgm:spPr/>
      <dgm:t>
        <a:bodyPr/>
        <a:lstStyle/>
        <a:p>
          <a:endParaRPr lang="en-GB"/>
        </a:p>
      </dgm:t>
    </dgm:pt>
    <dgm:pt modelId="{22BE89F5-8576-4977-A7E5-82FEB94647C2}" type="pres">
      <dgm:prSet presAssocID="{6F8F80BA-0827-4F42-8F21-4C5521E8C4A9}" presName="horzTwo" presStyleCnt="0"/>
      <dgm:spPr/>
      <dgm:t>
        <a:bodyPr/>
        <a:lstStyle/>
        <a:p>
          <a:endParaRPr lang="en-GB"/>
        </a:p>
      </dgm:t>
    </dgm:pt>
    <dgm:pt modelId="{92594F35-8359-4558-8260-B2D4505A8B09}" type="pres">
      <dgm:prSet presAssocID="{A0BFE386-0D59-4A9C-AC0B-66D0C4A322BD}" presName="vertThree" presStyleCnt="0"/>
      <dgm:spPr/>
      <dgm:t>
        <a:bodyPr/>
        <a:lstStyle/>
        <a:p>
          <a:endParaRPr lang="en-GB"/>
        </a:p>
      </dgm:t>
    </dgm:pt>
    <dgm:pt modelId="{546A9BD1-4C43-4D90-AC04-0C65A02FF54D}" type="pres">
      <dgm:prSet presAssocID="{A0BFE386-0D59-4A9C-AC0B-66D0C4A322BD}" presName="txThree" presStyleLbl="node3" presStyleIdx="0" presStyleCnt="9" custLinFactNeighborX="-98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059496-F3A7-431D-A681-88CB16843CE1}" type="pres">
      <dgm:prSet presAssocID="{A0BFE386-0D59-4A9C-AC0B-66D0C4A322BD}" presName="horzThree" presStyleCnt="0"/>
      <dgm:spPr/>
      <dgm:t>
        <a:bodyPr/>
        <a:lstStyle/>
        <a:p>
          <a:endParaRPr lang="en-GB"/>
        </a:p>
      </dgm:t>
    </dgm:pt>
    <dgm:pt modelId="{842EEB04-6908-40F0-AC12-DF7B76B4D320}" type="pres">
      <dgm:prSet presAssocID="{9EC172FD-4829-46B3-BCB2-76CA38B0695A}" presName="sibSpaceThree" presStyleCnt="0"/>
      <dgm:spPr/>
      <dgm:t>
        <a:bodyPr/>
        <a:lstStyle/>
        <a:p>
          <a:endParaRPr lang="en-GB"/>
        </a:p>
      </dgm:t>
    </dgm:pt>
    <dgm:pt modelId="{9CC6EEF9-8996-48A5-A06E-D60B91E91D8D}" type="pres">
      <dgm:prSet presAssocID="{AF2AB4EB-17F1-42CE-989B-FC446C3F8F11}" presName="vertThree" presStyleCnt="0"/>
      <dgm:spPr/>
      <dgm:t>
        <a:bodyPr/>
        <a:lstStyle/>
        <a:p>
          <a:endParaRPr lang="en-GB"/>
        </a:p>
      </dgm:t>
    </dgm:pt>
    <dgm:pt modelId="{60539023-E2C8-4DC4-AFF3-9E6167D61018}" type="pres">
      <dgm:prSet presAssocID="{AF2AB4EB-17F1-42CE-989B-FC446C3F8F11}" presName="txThree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36C16BA-FF91-44A8-BE28-3CB38690A0C5}" type="pres">
      <dgm:prSet presAssocID="{AF2AB4EB-17F1-42CE-989B-FC446C3F8F11}" presName="horzThree" presStyleCnt="0"/>
      <dgm:spPr/>
      <dgm:t>
        <a:bodyPr/>
        <a:lstStyle/>
        <a:p>
          <a:endParaRPr lang="en-GB"/>
        </a:p>
      </dgm:t>
    </dgm:pt>
    <dgm:pt modelId="{11440216-8D38-496E-99B6-1692770FAB8A}" type="pres">
      <dgm:prSet presAssocID="{DA4CB150-E8D2-42B7-9DCF-7611AFE87860}" presName="sibSpaceThree" presStyleCnt="0"/>
      <dgm:spPr/>
      <dgm:t>
        <a:bodyPr/>
        <a:lstStyle/>
        <a:p>
          <a:endParaRPr lang="en-GB"/>
        </a:p>
      </dgm:t>
    </dgm:pt>
    <dgm:pt modelId="{44379941-E719-4CAE-8F94-7E1F1D4E8E2F}" type="pres">
      <dgm:prSet presAssocID="{B25F67C2-1D37-4C96-947E-73DFBCD43698}" presName="vertThree" presStyleCnt="0"/>
      <dgm:spPr/>
      <dgm:t>
        <a:bodyPr/>
        <a:lstStyle/>
        <a:p>
          <a:endParaRPr lang="en-GB"/>
        </a:p>
      </dgm:t>
    </dgm:pt>
    <dgm:pt modelId="{303B20E9-DB1C-4CBA-88CC-718E52D800A9}" type="pres">
      <dgm:prSet presAssocID="{B25F67C2-1D37-4C96-947E-73DFBCD43698}" presName="txThree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959715-5AFE-4446-9804-15FF1C3798B2}" type="pres">
      <dgm:prSet presAssocID="{B25F67C2-1D37-4C96-947E-73DFBCD43698}" presName="horzThree" presStyleCnt="0"/>
      <dgm:spPr/>
      <dgm:t>
        <a:bodyPr/>
        <a:lstStyle/>
        <a:p>
          <a:endParaRPr lang="en-GB"/>
        </a:p>
      </dgm:t>
    </dgm:pt>
    <dgm:pt modelId="{353DAC44-36A6-4BC1-A360-432370F2CA90}" type="pres">
      <dgm:prSet presAssocID="{76C5510E-E5DE-4083-BE30-EB2FCEFCFACD}" presName="sibSpaceThree" presStyleCnt="0"/>
      <dgm:spPr/>
      <dgm:t>
        <a:bodyPr/>
        <a:lstStyle/>
        <a:p>
          <a:endParaRPr lang="en-GB"/>
        </a:p>
      </dgm:t>
    </dgm:pt>
    <dgm:pt modelId="{2A4CF3C5-9DAF-4C6F-ACB7-469837091038}" type="pres">
      <dgm:prSet presAssocID="{4CEDD9A7-7059-4041-95F2-DB4CAE3058F4}" presName="vertThree" presStyleCnt="0"/>
      <dgm:spPr/>
      <dgm:t>
        <a:bodyPr/>
        <a:lstStyle/>
        <a:p>
          <a:endParaRPr lang="en-GB"/>
        </a:p>
      </dgm:t>
    </dgm:pt>
    <dgm:pt modelId="{D6A2AEC3-C5B5-43B3-88D0-03C8C7D66BE5}" type="pres">
      <dgm:prSet presAssocID="{4CEDD9A7-7059-4041-95F2-DB4CAE3058F4}" presName="txThree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D57B60-29BE-40A3-A9D7-9BDA3909D50D}" type="pres">
      <dgm:prSet presAssocID="{4CEDD9A7-7059-4041-95F2-DB4CAE3058F4}" presName="horzThree" presStyleCnt="0"/>
      <dgm:spPr/>
      <dgm:t>
        <a:bodyPr/>
        <a:lstStyle/>
        <a:p>
          <a:endParaRPr lang="en-GB"/>
        </a:p>
      </dgm:t>
    </dgm:pt>
    <dgm:pt modelId="{A65D3236-0254-4EBE-9011-5180AF6CCBF9}" type="pres">
      <dgm:prSet presAssocID="{0C439803-BF51-4A81-993D-3BEC178F8DC9}" presName="sibSpaceTwo" presStyleCnt="0"/>
      <dgm:spPr/>
      <dgm:t>
        <a:bodyPr/>
        <a:lstStyle/>
        <a:p>
          <a:endParaRPr lang="en-GB"/>
        </a:p>
      </dgm:t>
    </dgm:pt>
    <dgm:pt modelId="{E875EF96-78D0-4DF1-B770-E546D8D0F175}" type="pres">
      <dgm:prSet presAssocID="{DA07EED7-5F26-4C13-AC59-E8E171686939}" presName="vertTwo" presStyleCnt="0"/>
      <dgm:spPr/>
      <dgm:t>
        <a:bodyPr/>
        <a:lstStyle/>
        <a:p>
          <a:endParaRPr lang="en-GB"/>
        </a:p>
      </dgm:t>
    </dgm:pt>
    <dgm:pt modelId="{F0CCCAFA-8EBE-44C9-BE2E-082EA29CA167}" type="pres">
      <dgm:prSet presAssocID="{DA07EED7-5F26-4C13-AC59-E8E171686939}" presName="txTwo" presStyleLbl="node2" presStyleIdx="1" presStyleCnt="3" custScaleX="1002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7F944A-FF42-4FB6-B210-2C6EDB5C7AE6}" type="pres">
      <dgm:prSet presAssocID="{DA07EED7-5F26-4C13-AC59-E8E171686939}" presName="parTransTwo" presStyleCnt="0"/>
      <dgm:spPr/>
      <dgm:t>
        <a:bodyPr/>
        <a:lstStyle/>
        <a:p>
          <a:endParaRPr lang="en-GB"/>
        </a:p>
      </dgm:t>
    </dgm:pt>
    <dgm:pt modelId="{DAE425F0-C53F-4B58-A4B1-162044298902}" type="pres">
      <dgm:prSet presAssocID="{DA07EED7-5F26-4C13-AC59-E8E171686939}" presName="horzTwo" presStyleCnt="0"/>
      <dgm:spPr/>
      <dgm:t>
        <a:bodyPr/>
        <a:lstStyle/>
        <a:p>
          <a:endParaRPr lang="en-GB"/>
        </a:p>
      </dgm:t>
    </dgm:pt>
    <dgm:pt modelId="{3DB34B13-D3C3-4167-8D8F-1DC4E48A22B6}" type="pres">
      <dgm:prSet presAssocID="{53902A84-7DB0-41E5-8C07-6C72746F0F9C}" presName="vertThree" presStyleCnt="0"/>
      <dgm:spPr/>
      <dgm:t>
        <a:bodyPr/>
        <a:lstStyle/>
        <a:p>
          <a:endParaRPr lang="en-GB"/>
        </a:p>
      </dgm:t>
    </dgm:pt>
    <dgm:pt modelId="{57B1D04A-E9E6-493A-B622-E4067A871586}" type="pres">
      <dgm:prSet presAssocID="{53902A84-7DB0-41E5-8C07-6C72746F0F9C}" presName="txThree" presStyleLbl="node3" presStyleIdx="4" presStyleCnt="9" custScaleX="1033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FAFA33A-8CA0-42CC-9EED-382E37973441}" type="pres">
      <dgm:prSet presAssocID="{53902A84-7DB0-41E5-8C07-6C72746F0F9C}" presName="horzThree" presStyleCnt="0"/>
      <dgm:spPr/>
      <dgm:t>
        <a:bodyPr/>
        <a:lstStyle/>
        <a:p>
          <a:endParaRPr lang="en-GB"/>
        </a:p>
      </dgm:t>
    </dgm:pt>
    <dgm:pt modelId="{0B13D052-7B3B-420E-AAB8-8E868AF2B112}" type="pres">
      <dgm:prSet presAssocID="{2BF02C68-B06F-4196-A048-B4B2256F8570}" presName="sibSpaceThree" presStyleCnt="0"/>
      <dgm:spPr/>
      <dgm:t>
        <a:bodyPr/>
        <a:lstStyle/>
        <a:p>
          <a:endParaRPr lang="en-GB"/>
        </a:p>
      </dgm:t>
    </dgm:pt>
    <dgm:pt modelId="{C8D6F88B-4EA0-43F5-8BBC-61B592572618}" type="pres">
      <dgm:prSet presAssocID="{75A5F3F6-9297-494C-8FE9-8F0A25D57AA4}" presName="vertThree" presStyleCnt="0"/>
      <dgm:spPr/>
      <dgm:t>
        <a:bodyPr/>
        <a:lstStyle/>
        <a:p>
          <a:endParaRPr lang="en-GB"/>
        </a:p>
      </dgm:t>
    </dgm:pt>
    <dgm:pt modelId="{EB29A7CE-662B-46F7-B9B8-573D69B82143}" type="pres">
      <dgm:prSet presAssocID="{75A5F3F6-9297-494C-8FE9-8F0A25D57AA4}" presName="txThree" presStyleLbl="node3" presStyleIdx="5" presStyleCnt="9" custScaleX="836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58C9AA-1132-4813-90C7-78872F741C11}" type="pres">
      <dgm:prSet presAssocID="{75A5F3F6-9297-494C-8FE9-8F0A25D57AA4}" presName="horzThree" presStyleCnt="0"/>
      <dgm:spPr/>
      <dgm:t>
        <a:bodyPr/>
        <a:lstStyle/>
        <a:p>
          <a:endParaRPr lang="en-GB"/>
        </a:p>
      </dgm:t>
    </dgm:pt>
    <dgm:pt modelId="{61594B72-B1C1-4D83-BB59-5341DDC2EAA7}" type="pres">
      <dgm:prSet presAssocID="{F46157EE-BB9F-4803-939C-EC1A8D58D2B2}" presName="sibSpaceThree" presStyleCnt="0"/>
      <dgm:spPr/>
      <dgm:t>
        <a:bodyPr/>
        <a:lstStyle/>
        <a:p>
          <a:endParaRPr lang="en-GB"/>
        </a:p>
      </dgm:t>
    </dgm:pt>
    <dgm:pt modelId="{DC0D1319-BE7F-453D-9D18-9316E7ECE203}" type="pres">
      <dgm:prSet presAssocID="{AFB9971D-2BCE-4592-AB86-9F9CDE7CBA11}" presName="vertThree" presStyleCnt="0"/>
      <dgm:spPr/>
      <dgm:t>
        <a:bodyPr/>
        <a:lstStyle/>
        <a:p>
          <a:endParaRPr lang="en-GB"/>
        </a:p>
      </dgm:t>
    </dgm:pt>
    <dgm:pt modelId="{CECD8914-1FE7-4ABB-B8ED-FE8D79C9E07A}" type="pres">
      <dgm:prSet presAssocID="{AFB9971D-2BCE-4592-AB86-9F9CDE7CBA11}" presName="txThree" presStyleLbl="node3" presStyleIdx="6" presStyleCnt="9" custScaleX="107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BB5CFE-6FCF-48AC-ACD8-80C23356D77F}" type="pres">
      <dgm:prSet presAssocID="{AFB9971D-2BCE-4592-AB86-9F9CDE7CBA11}" presName="horzThree" presStyleCnt="0"/>
      <dgm:spPr/>
      <dgm:t>
        <a:bodyPr/>
        <a:lstStyle/>
        <a:p>
          <a:endParaRPr lang="en-GB"/>
        </a:p>
      </dgm:t>
    </dgm:pt>
    <dgm:pt modelId="{C2860FE1-B149-48F7-ABD6-943F40429FE6}" type="pres">
      <dgm:prSet presAssocID="{8F6281B5-6B99-4791-98DC-CD81C52786D7}" presName="sibSpaceTwo" presStyleCnt="0"/>
      <dgm:spPr/>
      <dgm:t>
        <a:bodyPr/>
        <a:lstStyle/>
        <a:p>
          <a:endParaRPr lang="en-GB"/>
        </a:p>
      </dgm:t>
    </dgm:pt>
    <dgm:pt modelId="{A39BE986-5A12-4EDC-8EFC-6E92741A06A8}" type="pres">
      <dgm:prSet presAssocID="{EE57731E-2F3A-482C-9681-50D8D2092300}" presName="vertTwo" presStyleCnt="0"/>
      <dgm:spPr/>
      <dgm:t>
        <a:bodyPr/>
        <a:lstStyle/>
        <a:p>
          <a:endParaRPr lang="en-GB"/>
        </a:p>
      </dgm:t>
    </dgm:pt>
    <dgm:pt modelId="{2CBAEC3E-5B56-4989-84CC-C088DFBF40A7}" type="pres">
      <dgm:prSet presAssocID="{EE57731E-2F3A-482C-9681-50D8D209230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8C580E-D7DF-4347-88C0-8D9B51218CEE}" type="pres">
      <dgm:prSet presAssocID="{EE57731E-2F3A-482C-9681-50D8D2092300}" presName="parTransTwo" presStyleCnt="0"/>
      <dgm:spPr/>
      <dgm:t>
        <a:bodyPr/>
        <a:lstStyle/>
        <a:p>
          <a:endParaRPr lang="en-GB"/>
        </a:p>
      </dgm:t>
    </dgm:pt>
    <dgm:pt modelId="{75B82F71-2ACA-407C-A30C-AD40F28E7617}" type="pres">
      <dgm:prSet presAssocID="{EE57731E-2F3A-482C-9681-50D8D2092300}" presName="horzTwo" presStyleCnt="0"/>
      <dgm:spPr/>
      <dgm:t>
        <a:bodyPr/>
        <a:lstStyle/>
        <a:p>
          <a:endParaRPr lang="en-GB"/>
        </a:p>
      </dgm:t>
    </dgm:pt>
    <dgm:pt modelId="{A5648A03-CC6E-4DF7-97A5-E9C54C26B8D9}" type="pres">
      <dgm:prSet presAssocID="{A54D2000-310C-415A-B522-015115A422B7}" presName="vertThree" presStyleCnt="0"/>
      <dgm:spPr/>
      <dgm:t>
        <a:bodyPr/>
        <a:lstStyle/>
        <a:p>
          <a:endParaRPr lang="en-GB"/>
        </a:p>
      </dgm:t>
    </dgm:pt>
    <dgm:pt modelId="{B48B42E3-C68F-47F0-8756-BD882A27223A}" type="pres">
      <dgm:prSet presAssocID="{A54D2000-310C-415A-B522-015115A422B7}" presName="txThre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550624-CA33-4E9B-85A0-6C89FEEE6713}" type="pres">
      <dgm:prSet presAssocID="{A54D2000-310C-415A-B522-015115A422B7}" presName="horzThree" presStyleCnt="0"/>
      <dgm:spPr/>
      <dgm:t>
        <a:bodyPr/>
        <a:lstStyle/>
        <a:p>
          <a:endParaRPr lang="en-GB"/>
        </a:p>
      </dgm:t>
    </dgm:pt>
    <dgm:pt modelId="{526DFD7C-802D-426D-99B8-A3774DDD18B8}" type="pres">
      <dgm:prSet presAssocID="{43F02324-FD89-471B-923B-8CC9A89378A2}" presName="sibSpaceThree" presStyleCnt="0"/>
      <dgm:spPr/>
      <dgm:t>
        <a:bodyPr/>
        <a:lstStyle/>
        <a:p>
          <a:endParaRPr lang="en-GB"/>
        </a:p>
      </dgm:t>
    </dgm:pt>
    <dgm:pt modelId="{6F1E97C9-14F1-4711-ACFE-278398C4D678}" type="pres">
      <dgm:prSet presAssocID="{6E72F0D3-B57A-4D24-9563-C17FBE1410EE}" presName="vertThree" presStyleCnt="0"/>
      <dgm:spPr/>
      <dgm:t>
        <a:bodyPr/>
        <a:lstStyle/>
        <a:p>
          <a:endParaRPr lang="en-GB"/>
        </a:p>
      </dgm:t>
    </dgm:pt>
    <dgm:pt modelId="{AC66F216-D689-463C-97F3-A43C186BC66D}" type="pres">
      <dgm:prSet presAssocID="{6E72F0D3-B57A-4D24-9563-C17FBE1410EE}" presName="txThree" presStyleLbl="node3" presStyleIdx="8" presStyleCnt="9" custScaleX="1092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5D94BF-747F-4721-8680-D55502074A0E}" type="pres">
      <dgm:prSet presAssocID="{6E72F0D3-B57A-4D24-9563-C17FBE1410EE}" presName="horzThree" presStyleCnt="0"/>
      <dgm:spPr/>
      <dgm:t>
        <a:bodyPr/>
        <a:lstStyle/>
        <a:p>
          <a:endParaRPr lang="en-GB"/>
        </a:p>
      </dgm:t>
    </dgm:pt>
  </dgm:ptLst>
  <dgm:cxnLst>
    <dgm:cxn modelId="{65BFCCF0-0975-4DC9-A5E8-66BCA25406A0}" srcId="{DA07EED7-5F26-4C13-AC59-E8E171686939}" destId="{53902A84-7DB0-41E5-8C07-6C72746F0F9C}" srcOrd="0" destOrd="0" parTransId="{F9F9CF45-836F-4F5B-BEC8-EDEEAAA6C981}" sibTransId="{2BF02C68-B06F-4196-A048-B4B2256F8570}"/>
    <dgm:cxn modelId="{F026E406-5BE4-4120-9E81-CDA2C4A54864}" type="presOf" srcId="{6E72F0D3-B57A-4D24-9563-C17FBE1410EE}" destId="{AC66F216-D689-463C-97F3-A43C186BC66D}" srcOrd="0" destOrd="0" presId="urn:microsoft.com/office/officeart/2005/8/layout/hierarchy4"/>
    <dgm:cxn modelId="{A5160F59-3C93-4298-8832-54117B365FB7}" type="presOf" srcId="{A0BFE386-0D59-4A9C-AC0B-66D0C4A322BD}" destId="{546A9BD1-4C43-4D90-AC04-0C65A02FF54D}" srcOrd="0" destOrd="0" presId="urn:microsoft.com/office/officeart/2005/8/layout/hierarchy4"/>
    <dgm:cxn modelId="{4F48F5FA-D87C-4820-8733-9F315493F0CF}" srcId="{6F8F80BA-0827-4F42-8F21-4C5521E8C4A9}" destId="{4CEDD9A7-7059-4041-95F2-DB4CAE3058F4}" srcOrd="3" destOrd="0" parTransId="{1D662C27-535E-41D3-A656-D1392A80F61B}" sibTransId="{3DC1FC83-E0A0-4AB6-B29A-889E033CE14F}"/>
    <dgm:cxn modelId="{A981C961-9FD2-4973-90AD-98012A9C1F67}" type="presOf" srcId="{53902A84-7DB0-41E5-8C07-6C72746F0F9C}" destId="{57B1D04A-E9E6-493A-B622-E4067A871586}" srcOrd="0" destOrd="0" presId="urn:microsoft.com/office/officeart/2005/8/layout/hierarchy4"/>
    <dgm:cxn modelId="{81806401-5FE6-44FC-A8FB-22D7055F7631}" srcId="{DA07EED7-5F26-4C13-AC59-E8E171686939}" destId="{AFB9971D-2BCE-4592-AB86-9F9CDE7CBA11}" srcOrd="2" destOrd="0" parTransId="{5E67ACEC-FF12-4954-B9E0-B687C5815BE6}" sibTransId="{9188521B-91D3-4B40-B647-00F589AD30FA}"/>
    <dgm:cxn modelId="{649D196F-A94D-42A8-A130-ABC6E1A8AB9B}" type="presOf" srcId="{6F8F80BA-0827-4F42-8F21-4C5521E8C4A9}" destId="{8B3E5FFF-603B-473E-992F-63D571959B18}" srcOrd="0" destOrd="0" presId="urn:microsoft.com/office/officeart/2005/8/layout/hierarchy4"/>
    <dgm:cxn modelId="{4AF2DD18-0ECF-449E-97CA-297572E6F5CC}" srcId="{EE57731E-2F3A-482C-9681-50D8D2092300}" destId="{6E72F0D3-B57A-4D24-9563-C17FBE1410EE}" srcOrd="1" destOrd="0" parTransId="{04CC9402-3DCC-497C-8EB3-E6EECE5CE84C}" sibTransId="{0471D6E8-28F9-4E43-8EF3-54C8CA11D7B4}"/>
    <dgm:cxn modelId="{B2A31A36-CFA8-4E5A-A4D8-0079249E04A0}" type="presOf" srcId="{4CEDD9A7-7059-4041-95F2-DB4CAE3058F4}" destId="{D6A2AEC3-C5B5-43B3-88D0-03C8C7D66BE5}" srcOrd="0" destOrd="0" presId="urn:microsoft.com/office/officeart/2005/8/layout/hierarchy4"/>
    <dgm:cxn modelId="{06F69837-504F-420F-8F25-D049483E6F6F}" type="presOf" srcId="{AF2AB4EB-17F1-42CE-989B-FC446C3F8F11}" destId="{60539023-E2C8-4DC4-AFF3-9E6167D61018}" srcOrd="0" destOrd="0" presId="urn:microsoft.com/office/officeart/2005/8/layout/hierarchy4"/>
    <dgm:cxn modelId="{6EC30FAE-7CD2-4ABC-A939-FAC16A44B7DE}" srcId="{F4E9679C-D5D4-41DC-8CAF-37D279759DDA}" destId="{EE57731E-2F3A-482C-9681-50D8D2092300}" srcOrd="2" destOrd="0" parTransId="{96F1DD6F-EEFC-4F9A-8CF4-3799B9145B26}" sibTransId="{6A7AF099-34B4-47BC-B697-E3ED78AA82CE}"/>
    <dgm:cxn modelId="{C859A39D-E7E8-4148-B0FA-615DA9C7643B}" srcId="{6F8F80BA-0827-4F42-8F21-4C5521E8C4A9}" destId="{B25F67C2-1D37-4C96-947E-73DFBCD43698}" srcOrd="2" destOrd="0" parTransId="{A94E9654-896F-4CE0-B528-A34C84E196C5}" sibTransId="{76C5510E-E5DE-4083-BE30-EB2FCEFCFACD}"/>
    <dgm:cxn modelId="{B8B0D70B-F9C6-4884-B568-F60F71FF685C}" srcId="{6F8F80BA-0827-4F42-8F21-4C5521E8C4A9}" destId="{AF2AB4EB-17F1-42CE-989B-FC446C3F8F11}" srcOrd="1" destOrd="0" parTransId="{3832883B-B131-4A39-9C75-844664C64CDA}" sibTransId="{DA4CB150-E8D2-42B7-9DCF-7611AFE87860}"/>
    <dgm:cxn modelId="{DF601B98-1912-43E9-BD42-A1C207A46FB7}" type="presOf" srcId="{A582FFE3-4737-4AD0-A18E-B908744D6C27}" destId="{B518A66A-25A9-4052-B3B2-F9FB25AF4534}" srcOrd="0" destOrd="0" presId="urn:microsoft.com/office/officeart/2005/8/layout/hierarchy4"/>
    <dgm:cxn modelId="{083F1DAA-910C-4CDC-9ECF-C72E66E40AA4}" type="presOf" srcId="{B25F67C2-1D37-4C96-947E-73DFBCD43698}" destId="{303B20E9-DB1C-4CBA-88CC-718E52D800A9}" srcOrd="0" destOrd="0" presId="urn:microsoft.com/office/officeart/2005/8/layout/hierarchy4"/>
    <dgm:cxn modelId="{926F17D9-7688-42E2-8534-5FB4F336CA4B}" srcId="{6F8F80BA-0827-4F42-8F21-4C5521E8C4A9}" destId="{A0BFE386-0D59-4A9C-AC0B-66D0C4A322BD}" srcOrd="0" destOrd="0" parTransId="{D2A99495-71CE-4EC9-99DD-6C19E648B1BC}" sibTransId="{9EC172FD-4829-46B3-BCB2-76CA38B0695A}"/>
    <dgm:cxn modelId="{641048EC-081D-49C0-B73B-780FA8AD5742}" type="presOf" srcId="{F4E9679C-D5D4-41DC-8CAF-37D279759DDA}" destId="{ACAFF69B-3E89-40B6-A833-D7DB2383F9CB}" srcOrd="0" destOrd="0" presId="urn:microsoft.com/office/officeart/2005/8/layout/hierarchy4"/>
    <dgm:cxn modelId="{5BE3BF7F-39B4-4498-AB16-56869CAC6455}" type="presOf" srcId="{75A5F3F6-9297-494C-8FE9-8F0A25D57AA4}" destId="{EB29A7CE-662B-46F7-B9B8-573D69B82143}" srcOrd="0" destOrd="0" presId="urn:microsoft.com/office/officeart/2005/8/layout/hierarchy4"/>
    <dgm:cxn modelId="{443C8132-B574-4C87-9744-0B8FCA632AAC}" srcId="{DA07EED7-5F26-4C13-AC59-E8E171686939}" destId="{75A5F3F6-9297-494C-8FE9-8F0A25D57AA4}" srcOrd="1" destOrd="0" parTransId="{AB92BC80-7033-4B9A-96EE-A0F202C02AAA}" sibTransId="{F46157EE-BB9F-4803-939C-EC1A8D58D2B2}"/>
    <dgm:cxn modelId="{A3EA2663-7DE0-45D2-80DF-00EEC3FF3504}" srcId="{EE57731E-2F3A-482C-9681-50D8D2092300}" destId="{A54D2000-310C-415A-B522-015115A422B7}" srcOrd="0" destOrd="0" parTransId="{861C3DC5-7EBC-40FF-8558-4E9591333A42}" sibTransId="{43F02324-FD89-471B-923B-8CC9A89378A2}"/>
    <dgm:cxn modelId="{0AB63872-93D4-4F8B-AFDA-CC550DCC4B82}" srcId="{F4E9679C-D5D4-41DC-8CAF-37D279759DDA}" destId="{6F8F80BA-0827-4F42-8F21-4C5521E8C4A9}" srcOrd="0" destOrd="0" parTransId="{205FEFAA-8B39-4553-8974-9C0B200D3345}" sibTransId="{0C439803-BF51-4A81-993D-3BEC178F8DC9}"/>
    <dgm:cxn modelId="{2D752B93-BC25-4963-93C9-F424965C7504}" type="presOf" srcId="{A54D2000-310C-415A-B522-015115A422B7}" destId="{B48B42E3-C68F-47F0-8756-BD882A27223A}" srcOrd="0" destOrd="0" presId="urn:microsoft.com/office/officeart/2005/8/layout/hierarchy4"/>
    <dgm:cxn modelId="{5F1E7979-258C-4086-9820-D2A17B9B168F}" type="presOf" srcId="{DA07EED7-5F26-4C13-AC59-E8E171686939}" destId="{F0CCCAFA-8EBE-44C9-BE2E-082EA29CA167}" srcOrd="0" destOrd="0" presId="urn:microsoft.com/office/officeart/2005/8/layout/hierarchy4"/>
    <dgm:cxn modelId="{84E1D007-E898-46D8-870B-E3806FD1F283}" srcId="{A582FFE3-4737-4AD0-A18E-B908744D6C27}" destId="{F4E9679C-D5D4-41DC-8CAF-37D279759DDA}" srcOrd="0" destOrd="0" parTransId="{CFC2E0B3-CDB3-450C-B5A2-8764E1B08745}" sibTransId="{C6BA195C-CAE3-48C9-AB3B-ED71638594B7}"/>
    <dgm:cxn modelId="{315FD29C-664C-413F-8D66-AD05EEC3F91C}" srcId="{F4E9679C-D5D4-41DC-8CAF-37D279759DDA}" destId="{DA07EED7-5F26-4C13-AC59-E8E171686939}" srcOrd="1" destOrd="0" parTransId="{D8E4B4B7-584C-4828-B201-F5BFFC5F762C}" sibTransId="{8F6281B5-6B99-4791-98DC-CD81C52786D7}"/>
    <dgm:cxn modelId="{414FD7D8-71AC-42B7-8AC1-5DACE9123ADA}" type="presOf" srcId="{EE57731E-2F3A-482C-9681-50D8D2092300}" destId="{2CBAEC3E-5B56-4989-84CC-C088DFBF40A7}" srcOrd="0" destOrd="0" presId="urn:microsoft.com/office/officeart/2005/8/layout/hierarchy4"/>
    <dgm:cxn modelId="{C7FD269A-3531-4D0B-B507-CD35772C7DA5}" type="presOf" srcId="{AFB9971D-2BCE-4592-AB86-9F9CDE7CBA11}" destId="{CECD8914-1FE7-4ABB-B8ED-FE8D79C9E07A}" srcOrd="0" destOrd="0" presId="urn:microsoft.com/office/officeart/2005/8/layout/hierarchy4"/>
    <dgm:cxn modelId="{07F20667-2D4D-4B1B-BFDE-806DA2AE4916}" type="presParOf" srcId="{B518A66A-25A9-4052-B3B2-F9FB25AF4534}" destId="{6E049FE5-BC02-4F9F-BDFA-29FD77D5F14C}" srcOrd="0" destOrd="0" presId="urn:microsoft.com/office/officeart/2005/8/layout/hierarchy4"/>
    <dgm:cxn modelId="{605B707E-DF42-4A4F-8E8E-11D0BA238F62}" type="presParOf" srcId="{6E049FE5-BC02-4F9F-BDFA-29FD77D5F14C}" destId="{ACAFF69B-3E89-40B6-A833-D7DB2383F9CB}" srcOrd="0" destOrd="0" presId="urn:microsoft.com/office/officeart/2005/8/layout/hierarchy4"/>
    <dgm:cxn modelId="{59696E46-579E-4A98-99CC-A894424412C7}" type="presParOf" srcId="{6E049FE5-BC02-4F9F-BDFA-29FD77D5F14C}" destId="{E1DC3789-4FDE-409E-BE62-757B4F0DADD1}" srcOrd="1" destOrd="0" presId="urn:microsoft.com/office/officeart/2005/8/layout/hierarchy4"/>
    <dgm:cxn modelId="{6163434B-6287-4B07-A9B8-EC03D1A4AF70}" type="presParOf" srcId="{6E049FE5-BC02-4F9F-BDFA-29FD77D5F14C}" destId="{CB9BE843-665F-49F4-A962-EE5E28EE0A9D}" srcOrd="2" destOrd="0" presId="urn:microsoft.com/office/officeart/2005/8/layout/hierarchy4"/>
    <dgm:cxn modelId="{352DB027-962D-4E6D-9537-925C61213BDB}" type="presParOf" srcId="{CB9BE843-665F-49F4-A962-EE5E28EE0A9D}" destId="{231EB341-59EE-4A36-82C6-56B4B07688C9}" srcOrd="0" destOrd="0" presId="urn:microsoft.com/office/officeart/2005/8/layout/hierarchy4"/>
    <dgm:cxn modelId="{4ACD47B1-3AF6-46E1-9ECC-BFD00C7D30CD}" type="presParOf" srcId="{231EB341-59EE-4A36-82C6-56B4B07688C9}" destId="{8B3E5FFF-603B-473E-992F-63D571959B18}" srcOrd="0" destOrd="0" presId="urn:microsoft.com/office/officeart/2005/8/layout/hierarchy4"/>
    <dgm:cxn modelId="{AEDF9DAF-A790-4CA8-9679-7329391333EA}" type="presParOf" srcId="{231EB341-59EE-4A36-82C6-56B4B07688C9}" destId="{847EE47F-6F52-4F3E-A002-68D01C01F136}" srcOrd="1" destOrd="0" presId="urn:microsoft.com/office/officeart/2005/8/layout/hierarchy4"/>
    <dgm:cxn modelId="{290CE4BB-EB20-4293-8091-352AE4967A1C}" type="presParOf" srcId="{231EB341-59EE-4A36-82C6-56B4B07688C9}" destId="{22BE89F5-8576-4977-A7E5-82FEB94647C2}" srcOrd="2" destOrd="0" presId="urn:microsoft.com/office/officeart/2005/8/layout/hierarchy4"/>
    <dgm:cxn modelId="{C41497C9-08ED-48B8-81BB-3251190C60E0}" type="presParOf" srcId="{22BE89F5-8576-4977-A7E5-82FEB94647C2}" destId="{92594F35-8359-4558-8260-B2D4505A8B09}" srcOrd="0" destOrd="0" presId="urn:microsoft.com/office/officeart/2005/8/layout/hierarchy4"/>
    <dgm:cxn modelId="{BE1A6B8C-0742-480C-8153-2FC879C0076A}" type="presParOf" srcId="{92594F35-8359-4558-8260-B2D4505A8B09}" destId="{546A9BD1-4C43-4D90-AC04-0C65A02FF54D}" srcOrd="0" destOrd="0" presId="urn:microsoft.com/office/officeart/2005/8/layout/hierarchy4"/>
    <dgm:cxn modelId="{3259F15D-C320-4370-978B-26A18B8929AD}" type="presParOf" srcId="{92594F35-8359-4558-8260-B2D4505A8B09}" destId="{03059496-F3A7-431D-A681-88CB16843CE1}" srcOrd="1" destOrd="0" presId="urn:microsoft.com/office/officeart/2005/8/layout/hierarchy4"/>
    <dgm:cxn modelId="{37BD0AAB-1CF0-488E-B7E7-288DE00FD35B}" type="presParOf" srcId="{22BE89F5-8576-4977-A7E5-82FEB94647C2}" destId="{842EEB04-6908-40F0-AC12-DF7B76B4D320}" srcOrd="1" destOrd="0" presId="urn:microsoft.com/office/officeart/2005/8/layout/hierarchy4"/>
    <dgm:cxn modelId="{64D0982F-EE84-428C-AE78-CFF6C9AA662D}" type="presParOf" srcId="{22BE89F5-8576-4977-A7E5-82FEB94647C2}" destId="{9CC6EEF9-8996-48A5-A06E-D60B91E91D8D}" srcOrd="2" destOrd="0" presId="urn:microsoft.com/office/officeart/2005/8/layout/hierarchy4"/>
    <dgm:cxn modelId="{BB811871-4F1C-4F4B-80D2-A1E9ECC16FD2}" type="presParOf" srcId="{9CC6EEF9-8996-48A5-A06E-D60B91E91D8D}" destId="{60539023-E2C8-4DC4-AFF3-9E6167D61018}" srcOrd="0" destOrd="0" presId="urn:microsoft.com/office/officeart/2005/8/layout/hierarchy4"/>
    <dgm:cxn modelId="{2F701607-C541-47E7-8E3D-987AD698BA36}" type="presParOf" srcId="{9CC6EEF9-8996-48A5-A06E-D60B91E91D8D}" destId="{236C16BA-FF91-44A8-BE28-3CB38690A0C5}" srcOrd="1" destOrd="0" presId="urn:microsoft.com/office/officeart/2005/8/layout/hierarchy4"/>
    <dgm:cxn modelId="{40FCE14C-FD06-4266-BFCE-9A1258EF20C8}" type="presParOf" srcId="{22BE89F5-8576-4977-A7E5-82FEB94647C2}" destId="{11440216-8D38-496E-99B6-1692770FAB8A}" srcOrd="3" destOrd="0" presId="urn:microsoft.com/office/officeart/2005/8/layout/hierarchy4"/>
    <dgm:cxn modelId="{D8E45359-2E1B-4E04-A5CF-5FD3BF7DB806}" type="presParOf" srcId="{22BE89F5-8576-4977-A7E5-82FEB94647C2}" destId="{44379941-E719-4CAE-8F94-7E1F1D4E8E2F}" srcOrd="4" destOrd="0" presId="urn:microsoft.com/office/officeart/2005/8/layout/hierarchy4"/>
    <dgm:cxn modelId="{C03B0991-95D2-42B2-A461-3EB4340B5B02}" type="presParOf" srcId="{44379941-E719-4CAE-8F94-7E1F1D4E8E2F}" destId="{303B20E9-DB1C-4CBA-88CC-718E52D800A9}" srcOrd="0" destOrd="0" presId="urn:microsoft.com/office/officeart/2005/8/layout/hierarchy4"/>
    <dgm:cxn modelId="{93EDCDA8-D948-4430-9638-B331AE8DAFC4}" type="presParOf" srcId="{44379941-E719-4CAE-8F94-7E1F1D4E8E2F}" destId="{C6959715-5AFE-4446-9804-15FF1C3798B2}" srcOrd="1" destOrd="0" presId="urn:microsoft.com/office/officeart/2005/8/layout/hierarchy4"/>
    <dgm:cxn modelId="{52B0F147-88D3-4BC2-9892-6278807A23C3}" type="presParOf" srcId="{22BE89F5-8576-4977-A7E5-82FEB94647C2}" destId="{353DAC44-36A6-4BC1-A360-432370F2CA90}" srcOrd="5" destOrd="0" presId="urn:microsoft.com/office/officeart/2005/8/layout/hierarchy4"/>
    <dgm:cxn modelId="{5D723C9E-2FBE-4635-91FB-D183FA372CB5}" type="presParOf" srcId="{22BE89F5-8576-4977-A7E5-82FEB94647C2}" destId="{2A4CF3C5-9DAF-4C6F-ACB7-469837091038}" srcOrd="6" destOrd="0" presId="urn:microsoft.com/office/officeart/2005/8/layout/hierarchy4"/>
    <dgm:cxn modelId="{08FB86A3-BF18-4A0C-8635-148C6354C0CC}" type="presParOf" srcId="{2A4CF3C5-9DAF-4C6F-ACB7-469837091038}" destId="{D6A2AEC3-C5B5-43B3-88D0-03C8C7D66BE5}" srcOrd="0" destOrd="0" presId="urn:microsoft.com/office/officeart/2005/8/layout/hierarchy4"/>
    <dgm:cxn modelId="{CB889B11-EA65-4A52-AFFF-4870B6C54CF9}" type="presParOf" srcId="{2A4CF3C5-9DAF-4C6F-ACB7-469837091038}" destId="{3AD57B60-29BE-40A3-A9D7-9BDA3909D50D}" srcOrd="1" destOrd="0" presId="urn:microsoft.com/office/officeart/2005/8/layout/hierarchy4"/>
    <dgm:cxn modelId="{5F35BBF6-164E-4C7D-BB27-807E0A474D32}" type="presParOf" srcId="{CB9BE843-665F-49F4-A962-EE5E28EE0A9D}" destId="{A65D3236-0254-4EBE-9011-5180AF6CCBF9}" srcOrd="1" destOrd="0" presId="urn:microsoft.com/office/officeart/2005/8/layout/hierarchy4"/>
    <dgm:cxn modelId="{1B3C3302-3876-4DEC-8B53-736984A427A7}" type="presParOf" srcId="{CB9BE843-665F-49F4-A962-EE5E28EE0A9D}" destId="{E875EF96-78D0-4DF1-B770-E546D8D0F175}" srcOrd="2" destOrd="0" presId="urn:microsoft.com/office/officeart/2005/8/layout/hierarchy4"/>
    <dgm:cxn modelId="{F5C1B207-E494-48CF-B790-9E67BDE3EC33}" type="presParOf" srcId="{E875EF96-78D0-4DF1-B770-E546D8D0F175}" destId="{F0CCCAFA-8EBE-44C9-BE2E-082EA29CA167}" srcOrd="0" destOrd="0" presId="urn:microsoft.com/office/officeart/2005/8/layout/hierarchy4"/>
    <dgm:cxn modelId="{E4A6BE55-1492-481F-B507-64C971F92D96}" type="presParOf" srcId="{E875EF96-78D0-4DF1-B770-E546D8D0F175}" destId="{597F944A-FF42-4FB6-B210-2C6EDB5C7AE6}" srcOrd="1" destOrd="0" presId="urn:microsoft.com/office/officeart/2005/8/layout/hierarchy4"/>
    <dgm:cxn modelId="{E035257A-3218-4910-A930-22E0C814DED3}" type="presParOf" srcId="{E875EF96-78D0-4DF1-B770-E546D8D0F175}" destId="{DAE425F0-C53F-4B58-A4B1-162044298902}" srcOrd="2" destOrd="0" presId="urn:microsoft.com/office/officeart/2005/8/layout/hierarchy4"/>
    <dgm:cxn modelId="{ADDC7458-31D8-43B1-AD00-A5B75B20AB05}" type="presParOf" srcId="{DAE425F0-C53F-4B58-A4B1-162044298902}" destId="{3DB34B13-D3C3-4167-8D8F-1DC4E48A22B6}" srcOrd="0" destOrd="0" presId="urn:microsoft.com/office/officeart/2005/8/layout/hierarchy4"/>
    <dgm:cxn modelId="{917B96F8-19D9-481F-B827-5F14995620B1}" type="presParOf" srcId="{3DB34B13-D3C3-4167-8D8F-1DC4E48A22B6}" destId="{57B1D04A-E9E6-493A-B622-E4067A871586}" srcOrd="0" destOrd="0" presId="urn:microsoft.com/office/officeart/2005/8/layout/hierarchy4"/>
    <dgm:cxn modelId="{D7F3991F-FAB1-4FCF-AA8D-0124EADE17A9}" type="presParOf" srcId="{3DB34B13-D3C3-4167-8D8F-1DC4E48A22B6}" destId="{3FAFA33A-8CA0-42CC-9EED-382E37973441}" srcOrd="1" destOrd="0" presId="urn:microsoft.com/office/officeart/2005/8/layout/hierarchy4"/>
    <dgm:cxn modelId="{F5E9F3F8-B33E-44A8-AD4F-235AF34BF701}" type="presParOf" srcId="{DAE425F0-C53F-4B58-A4B1-162044298902}" destId="{0B13D052-7B3B-420E-AAB8-8E868AF2B112}" srcOrd="1" destOrd="0" presId="urn:microsoft.com/office/officeart/2005/8/layout/hierarchy4"/>
    <dgm:cxn modelId="{47F8FA48-E9B6-4156-A4B9-F7E8945C9FD6}" type="presParOf" srcId="{DAE425F0-C53F-4B58-A4B1-162044298902}" destId="{C8D6F88B-4EA0-43F5-8BBC-61B592572618}" srcOrd="2" destOrd="0" presId="urn:microsoft.com/office/officeart/2005/8/layout/hierarchy4"/>
    <dgm:cxn modelId="{6EA62D86-0630-40D0-9FF2-AF1FA28E583E}" type="presParOf" srcId="{C8D6F88B-4EA0-43F5-8BBC-61B592572618}" destId="{EB29A7CE-662B-46F7-B9B8-573D69B82143}" srcOrd="0" destOrd="0" presId="urn:microsoft.com/office/officeart/2005/8/layout/hierarchy4"/>
    <dgm:cxn modelId="{97E42847-A626-4369-BD16-28AE9FED2B8B}" type="presParOf" srcId="{C8D6F88B-4EA0-43F5-8BBC-61B592572618}" destId="{3D58C9AA-1132-4813-90C7-78872F741C11}" srcOrd="1" destOrd="0" presId="urn:microsoft.com/office/officeart/2005/8/layout/hierarchy4"/>
    <dgm:cxn modelId="{567DB4C1-917A-4B0D-819B-C2A0A80D2432}" type="presParOf" srcId="{DAE425F0-C53F-4B58-A4B1-162044298902}" destId="{61594B72-B1C1-4D83-BB59-5341DDC2EAA7}" srcOrd="3" destOrd="0" presId="urn:microsoft.com/office/officeart/2005/8/layout/hierarchy4"/>
    <dgm:cxn modelId="{B371726F-2960-4201-B035-1DE733C62B3B}" type="presParOf" srcId="{DAE425F0-C53F-4B58-A4B1-162044298902}" destId="{DC0D1319-BE7F-453D-9D18-9316E7ECE203}" srcOrd="4" destOrd="0" presId="urn:microsoft.com/office/officeart/2005/8/layout/hierarchy4"/>
    <dgm:cxn modelId="{325319B4-E9EE-4D0D-B371-1B57F2878290}" type="presParOf" srcId="{DC0D1319-BE7F-453D-9D18-9316E7ECE203}" destId="{CECD8914-1FE7-4ABB-B8ED-FE8D79C9E07A}" srcOrd="0" destOrd="0" presId="urn:microsoft.com/office/officeart/2005/8/layout/hierarchy4"/>
    <dgm:cxn modelId="{37742608-6B6F-49A3-A2BB-FFDF4667A0E9}" type="presParOf" srcId="{DC0D1319-BE7F-453D-9D18-9316E7ECE203}" destId="{09BB5CFE-6FCF-48AC-ACD8-80C23356D77F}" srcOrd="1" destOrd="0" presId="urn:microsoft.com/office/officeart/2005/8/layout/hierarchy4"/>
    <dgm:cxn modelId="{30C0D30F-C5D4-40EA-BE23-C8392C1B2839}" type="presParOf" srcId="{CB9BE843-665F-49F4-A962-EE5E28EE0A9D}" destId="{C2860FE1-B149-48F7-ABD6-943F40429FE6}" srcOrd="3" destOrd="0" presId="urn:microsoft.com/office/officeart/2005/8/layout/hierarchy4"/>
    <dgm:cxn modelId="{F85A3C09-D5B6-455F-BBD3-B26960BC2A8E}" type="presParOf" srcId="{CB9BE843-665F-49F4-A962-EE5E28EE0A9D}" destId="{A39BE986-5A12-4EDC-8EFC-6E92741A06A8}" srcOrd="4" destOrd="0" presId="urn:microsoft.com/office/officeart/2005/8/layout/hierarchy4"/>
    <dgm:cxn modelId="{05CD4052-E5DB-4EBA-B374-7998EC0F4901}" type="presParOf" srcId="{A39BE986-5A12-4EDC-8EFC-6E92741A06A8}" destId="{2CBAEC3E-5B56-4989-84CC-C088DFBF40A7}" srcOrd="0" destOrd="0" presId="urn:microsoft.com/office/officeart/2005/8/layout/hierarchy4"/>
    <dgm:cxn modelId="{8813F12A-EDF5-400F-8C5E-8F7D9B56667E}" type="presParOf" srcId="{A39BE986-5A12-4EDC-8EFC-6E92741A06A8}" destId="{F98C580E-D7DF-4347-88C0-8D9B51218CEE}" srcOrd="1" destOrd="0" presId="urn:microsoft.com/office/officeart/2005/8/layout/hierarchy4"/>
    <dgm:cxn modelId="{05513A34-5EEF-484D-B451-C511CFBCCFCD}" type="presParOf" srcId="{A39BE986-5A12-4EDC-8EFC-6E92741A06A8}" destId="{75B82F71-2ACA-407C-A30C-AD40F28E7617}" srcOrd="2" destOrd="0" presId="urn:microsoft.com/office/officeart/2005/8/layout/hierarchy4"/>
    <dgm:cxn modelId="{8C60F9D9-BD13-494E-A6C1-D31956F1CB8A}" type="presParOf" srcId="{75B82F71-2ACA-407C-A30C-AD40F28E7617}" destId="{A5648A03-CC6E-4DF7-97A5-E9C54C26B8D9}" srcOrd="0" destOrd="0" presId="urn:microsoft.com/office/officeart/2005/8/layout/hierarchy4"/>
    <dgm:cxn modelId="{C56B2C3F-D211-4B80-92C7-E6E3B4F2BB43}" type="presParOf" srcId="{A5648A03-CC6E-4DF7-97A5-E9C54C26B8D9}" destId="{B48B42E3-C68F-47F0-8756-BD882A27223A}" srcOrd="0" destOrd="0" presId="urn:microsoft.com/office/officeart/2005/8/layout/hierarchy4"/>
    <dgm:cxn modelId="{3B87E466-7053-4F26-A495-66DE2F2E195B}" type="presParOf" srcId="{A5648A03-CC6E-4DF7-97A5-E9C54C26B8D9}" destId="{28550624-CA33-4E9B-85A0-6C89FEEE6713}" srcOrd="1" destOrd="0" presId="urn:microsoft.com/office/officeart/2005/8/layout/hierarchy4"/>
    <dgm:cxn modelId="{9C506669-D137-45B6-BBF7-10CE3C2BA445}" type="presParOf" srcId="{75B82F71-2ACA-407C-A30C-AD40F28E7617}" destId="{526DFD7C-802D-426D-99B8-A3774DDD18B8}" srcOrd="1" destOrd="0" presId="urn:microsoft.com/office/officeart/2005/8/layout/hierarchy4"/>
    <dgm:cxn modelId="{482A71E6-62B5-4732-B07A-6B9F67D927DD}" type="presParOf" srcId="{75B82F71-2ACA-407C-A30C-AD40F28E7617}" destId="{6F1E97C9-14F1-4711-ACFE-278398C4D678}" srcOrd="2" destOrd="0" presId="urn:microsoft.com/office/officeart/2005/8/layout/hierarchy4"/>
    <dgm:cxn modelId="{2FFC569C-E3A2-45EE-80EE-C42D563DC79D}" type="presParOf" srcId="{6F1E97C9-14F1-4711-ACFE-278398C4D678}" destId="{AC66F216-D689-463C-97F3-A43C186BC66D}" srcOrd="0" destOrd="0" presId="urn:microsoft.com/office/officeart/2005/8/layout/hierarchy4"/>
    <dgm:cxn modelId="{012FC14E-CBE4-4295-A5CF-52B69C9EADE2}" type="presParOf" srcId="{6F1E97C9-14F1-4711-ACFE-278398C4D678}" destId="{E55D94BF-747F-4721-8680-D55502074A0E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4F205-BB3F-4381-A80D-1866EF48F8C4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3B0A97-FB67-4115-B889-09E0FDD2FD8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Capacity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A82F63-2337-4B77-81B3-4EB49A480EE5}" type="parTrans" cxnId="{520C0F8A-D2EC-4E22-BBBC-F9F9380E4B8E}">
      <dgm:prSet/>
      <dgm:spPr/>
      <dgm:t>
        <a:bodyPr/>
        <a:lstStyle/>
        <a:p>
          <a:endParaRPr lang="en-GB" sz="1600"/>
        </a:p>
      </dgm:t>
    </dgm:pt>
    <dgm:pt modelId="{0A965B54-7A8F-4D25-94E8-CD060963FA7C}" type="sibTrans" cxnId="{520C0F8A-D2EC-4E22-BBBC-F9F9380E4B8E}">
      <dgm:prSet/>
      <dgm:spPr/>
      <dgm:t>
        <a:bodyPr/>
        <a:lstStyle/>
        <a:p>
          <a:endParaRPr lang="en-GB" sz="1600"/>
        </a:p>
      </dgm:t>
    </dgm:pt>
    <dgm:pt modelId="{4E59548B-E91B-4B0D-BB0B-51B60F52193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Transparency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4304C-5609-4EF5-98C3-9A31E23F4767}" type="parTrans" cxnId="{E5B286BD-F441-4176-9C78-60CF89509F61}">
      <dgm:prSet/>
      <dgm:spPr/>
      <dgm:t>
        <a:bodyPr/>
        <a:lstStyle/>
        <a:p>
          <a:endParaRPr lang="en-GB" sz="1600"/>
        </a:p>
      </dgm:t>
    </dgm:pt>
    <dgm:pt modelId="{A6821D03-E3EB-48CF-9A00-3DDA379369AC}" type="sibTrans" cxnId="{E5B286BD-F441-4176-9C78-60CF89509F61}">
      <dgm:prSet/>
      <dgm:spPr/>
      <dgm:t>
        <a:bodyPr/>
        <a:lstStyle/>
        <a:p>
          <a:endParaRPr lang="en-GB" sz="1600"/>
        </a:p>
      </dgm:t>
    </dgm:pt>
    <dgm:pt modelId="{CD4137AE-7729-4C8A-8A11-309396150F9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availability and quality 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DFC04D-7274-47D2-823F-1DC8629D46C3}" type="parTrans" cxnId="{5BD11A68-046A-401A-AB54-5977773E56B8}">
      <dgm:prSet/>
      <dgm:spPr/>
      <dgm:t>
        <a:bodyPr/>
        <a:lstStyle/>
        <a:p>
          <a:endParaRPr lang="en-GB" sz="1600"/>
        </a:p>
      </dgm:t>
    </dgm:pt>
    <dgm:pt modelId="{B777B30A-C8E6-44B3-B74B-079176AA3EA7}" type="sibTrans" cxnId="{5BD11A68-046A-401A-AB54-5977773E56B8}">
      <dgm:prSet/>
      <dgm:spPr/>
      <dgm:t>
        <a:bodyPr/>
        <a:lstStyle/>
        <a:p>
          <a:endParaRPr lang="en-GB" sz="1600"/>
        </a:p>
      </dgm:t>
    </dgm:pt>
    <dgm:pt modelId="{1A10CC48-8775-4B35-BF98-CD777233B272}" type="pres">
      <dgm:prSet presAssocID="{3114F205-BB3F-4381-A80D-1866EF48F8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B183CC-D238-4133-B6C0-654A65C732EA}" type="pres">
      <dgm:prSet presAssocID="{A33B0A97-FB67-4115-B889-09E0FDD2FD8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048BE-373F-4394-BB18-BAB40F11CE02}" type="pres">
      <dgm:prSet presAssocID="{0A965B54-7A8F-4D25-94E8-CD060963FA7C}" presName="parTxOnlySpace" presStyleCnt="0"/>
      <dgm:spPr/>
    </dgm:pt>
    <dgm:pt modelId="{DA911169-9B80-4752-92F7-372EB102FBC7}" type="pres">
      <dgm:prSet presAssocID="{4E59548B-E91B-4B0D-BB0B-51B60F52193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DA149D-C900-4D57-9C9D-B5473695266C}" type="pres">
      <dgm:prSet presAssocID="{A6821D03-E3EB-48CF-9A00-3DDA379369AC}" presName="parTxOnlySpace" presStyleCnt="0"/>
      <dgm:spPr/>
    </dgm:pt>
    <dgm:pt modelId="{70F8CAE9-B357-4959-8C7B-916D6E69012C}" type="pres">
      <dgm:prSet presAssocID="{CD4137AE-7729-4C8A-8A11-309396150F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BDE31E-C9B8-4C06-A6E2-0A653132AD49}" type="presOf" srcId="{CD4137AE-7729-4C8A-8A11-309396150F9B}" destId="{70F8CAE9-B357-4959-8C7B-916D6E69012C}" srcOrd="0" destOrd="0" presId="urn:microsoft.com/office/officeart/2005/8/layout/chevron1"/>
    <dgm:cxn modelId="{03FBA7F4-524F-4C62-B555-5B9477A2DE71}" type="presOf" srcId="{3114F205-BB3F-4381-A80D-1866EF48F8C4}" destId="{1A10CC48-8775-4B35-BF98-CD777233B272}" srcOrd="0" destOrd="0" presId="urn:microsoft.com/office/officeart/2005/8/layout/chevron1"/>
    <dgm:cxn modelId="{E5B286BD-F441-4176-9C78-60CF89509F61}" srcId="{3114F205-BB3F-4381-A80D-1866EF48F8C4}" destId="{4E59548B-E91B-4B0D-BB0B-51B60F521934}" srcOrd="1" destOrd="0" parTransId="{FE44304C-5609-4EF5-98C3-9A31E23F4767}" sibTransId="{A6821D03-E3EB-48CF-9A00-3DDA379369AC}"/>
    <dgm:cxn modelId="{DE40EBA0-02B6-4896-B5BD-FFA595D3840D}" type="presOf" srcId="{A33B0A97-FB67-4115-B889-09E0FDD2FD84}" destId="{AAB183CC-D238-4133-B6C0-654A65C732EA}" srcOrd="0" destOrd="0" presId="urn:microsoft.com/office/officeart/2005/8/layout/chevron1"/>
    <dgm:cxn modelId="{5BD11A68-046A-401A-AB54-5977773E56B8}" srcId="{3114F205-BB3F-4381-A80D-1866EF48F8C4}" destId="{CD4137AE-7729-4C8A-8A11-309396150F9B}" srcOrd="2" destOrd="0" parTransId="{05DFC04D-7274-47D2-823F-1DC8629D46C3}" sibTransId="{B777B30A-C8E6-44B3-B74B-079176AA3EA7}"/>
    <dgm:cxn modelId="{520C0F8A-D2EC-4E22-BBBC-F9F9380E4B8E}" srcId="{3114F205-BB3F-4381-A80D-1866EF48F8C4}" destId="{A33B0A97-FB67-4115-B889-09E0FDD2FD84}" srcOrd="0" destOrd="0" parTransId="{0BA82F63-2337-4B77-81B3-4EB49A480EE5}" sibTransId="{0A965B54-7A8F-4D25-94E8-CD060963FA7C}"/>
    <dgm:cxn modelId="{0E589FED-ACFA-45DB-8128-A9FE806720D8}" type="presOf" srcId="{4E59548B-E91B-4B0D-BB0B-51B60F521934}" destId="{DA911169-9B80-4752-92F7-372EB102FBC7}" srcOrd="0" destOrd="0" presId="urn:microsoft.com/office/officeart/2005/8/layout/chevron1"/>
    <dgm:cxn modelId="{F99BC0FE-2718-492C-B667-0812E83C74B1}" type="presParOf" srcId="{1A10CC48-8775-4B35-BF98-CD777233B272}" destId="{AAB183CC-D238-4133-B6C0-654A65C732EA}" srcOrd="0" destOrd="0" presId="urn:microsoft.com/office/officeart/2005/8/layout/chevron1"/>
    <dgm:cxn modelId="{36A42919-CFC4-4B85-804C-E64060B7BDB6}" type="presParOf" srcId="{1A10CC48-8775-4B35-BF98-CD777233B272}" destId="{B1C048BE-373F-4394-BB18-BAB40F11CE02}" srcOrd="1" destOrd="0" presId="urn:microsoft.com/office/officeart/2005/8/layout/chevron1"/>
    <dgm:cxn modelId="{D7F689D3-C756-4E85-AAC0-B83ECD5EB0F1}" type="presParOf" srcId="{1A10CC48-8775-4B35-BF98-CD777233B272}" destId="{DA911169-9B80-4752-92F7-372EB102FBC7}" srcOrd="2" destOrd="0" presId="urn:microsoft.com/office/officeart/2005/8/layout/chevron1"/>
    <dgm:cxn modelId="{63634A16-73BE-4F1D-9F16-3814D4C08567}" type="presParOf" srcId="{1A10CC48-8775-4B35-BF98-CD777233B272}" destId="{1FDA149D-C900-4D57-9C9D-B5473695266C}" srcOrd="3" destOrd="0" presId="urn:microsoft.com/office/officeart/2005/8/layout/chevron1"/>
    <dgm:cxn modelId="{FC192DA6-686C-44A9-BDEC-A27D4267D3E3}" type="presParOf" srcId="{1A10CC48-8775-4B35-BF98-CD777233B272}" destId="{70F8CAE9-B357-4959-8C7B-916D6E69012C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20FBD4BA-5BE3-4525-88E8-8F5A7C5E23A0}" type="datetimeFigureOut">
              <a:rPr lang="en-US"/>
              <a:pPr/>
              <a:t>6/14/2013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DF02B098-CB64-419C-8B3E-70792A11151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fld id="{32A2D56A-F74A-44ED-B236-FC96DD4BAFBA}" type="datetimeFigureOut">
              <a:rPr lang="en-US"/>
              <a:pPr/>
              <a:t>6/14/2013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830" tIns="46415" rIns="92830" bIns="464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32425" cy="445770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fld id="{A10A1AC8-34B7-4145-AA40-F1065BC8C36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A1AC8-34B7-4145-AA40-F1065BC8C36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A1AC8-34B7-4145-AA40-F1065BC8C36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3A7C83-9142-4DDF-B29E-0EC1886D6825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A1AC8-34B7-4145-AA40-F1065BC8C36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312738"/>
            <a:ext cx="44958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8797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81600" y="609600"/>
            <a:ext cx="3352800" cy="2590800"/>
          </a:xfrm>
        </p:spPr>
        <p:txBody>
          <a:bodyPr anchor="b"/>
          <a:lstStyle>
            <a:lvl1pPr algn="l">
              <a:lnSpc>
                <a:spcPct val="80000"/>
              </a:lnSpc>
              <a:defRPr sz="4000" b="1">
                <a:solidFill>
                  <a:srgbClr val="25458F"/>
                </a:solidFill>
              </a:defRPr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181600" y="4114800"/>
            <a:ext cx="3352800" cy="99060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rgbClr val="454D5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181600" y="3352800"/>
            <a:ext cx="3352800" cy="5334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FDD03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828800"/>
          <a:ext cx="7924800" cy="4224338"/>
        </p:xfrm>
        <a:graphic>
          <a:graphicData uri="http://schemas.openxmlformats.org/drawingml/2006/table">
            <a:tbl>
              <a:tblPr/>
              <a:tblGrid>
                <a:gridCol w="4114800"/>
                <a:gridCol w="1981200"/>
                <a:gridCol w="1828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EVENT</a:t>
                      </a:r>
                      <a:endParaRPr kumimoji="0" lang="fr-BE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DATE</a:t>
                      </a:r>
                      <a:endParaRPr kumimoji="0" lang="fr-BE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LOCATION</a:t>
                      </a:r>
                      <a:endParaRPr kumimoji="0" lang="fr-BE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Third CEFTA Secretariat Steering Committee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 March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da-D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Brussels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Third Meeting of the Working Group on TBT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19 April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Belgrade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Third Subcommittee Meeting on Customs and Rules of Origin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tr-T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19 - 20 May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hr-H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Tirana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Fourth Subcommittee Meeting on Agriculture and SPS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24 May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da-D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Brussels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Third Subcommittee Meeting on TBT and NTBs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ro-RO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2 - 3 June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Pristina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Third CEFTA Deputy Ministers Meeting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30 June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Pristina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Special Joint Committee Meeting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8 September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da-DK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Brussels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Third Working Group Meeting on Trade in Services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15 September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Pristina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First CEFTA Trade Portal Task Force Meeting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15 September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Pristina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CEFTA Origin Network Meeting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 September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hr-H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Tirana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Second CEFTA Trade Portal Task Force meeting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2 November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Budapest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Fourth Subcommittee Meeting of TBT and NTBs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 November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Budapest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CEFTA Week 2011</a:t>
                      </a: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ro-RO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22 - 23 November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Paris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Fifth Joint Committee Meeting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23 November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44900" algn="l"/>
                          <a:tab pos="48133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4D5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Paris</a:t>
                      </a:r>
                      <a:endParaRPr kumimoji="0" lang="fr-B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54D51"/>
                        </a:solidFill>
                        <a:effectLst/>
                        <a:latin typeface="Calibri" pitchFamily="34" charset="0"/>
                        <a:ea typeface="MS Mincho" pitchFamily="49" charset="-128"/>
                      </a:endParaRP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4D51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557213" y="1884363"/>
          <a:ext cx="8031162" cy="4230687"/>
        </p:xfrm>
        <a:graphic>
          <a:graphicData uri="http://schemas.openxmlformats.org/presentationml/2006/ole">
            <p:oleObj spid="_x0000_s46082" name="Worksheet" r:id="rId4" imgW="8018280" imgH="4214520" progId="Excel.Sheet.8">
              <p:embed/>
            </p:oleObj>
          </a:graphicData>
        </a:graphic>
      </p:graphicFrame>
      <p:sp>
        <p:nvSpPr>
          <p:cNvPr id="5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4D51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609600" y="2322513"/>
          <a:ext cx="8001000" cy="3697287"/>
        </p:xfrm>
        <a:graphic>
          <a:graphicData uri="http://schemas.openxmlformats.org/presentationml/2006/ole">
            <p:oleObj spid="_x0000_s47106" name="Worksheet" r:id="rId4" imgW="12735720" imgH="5878800" progId="Excel.Sheet.8">
              <p:embed/>
            </p:oleObj>
          </a:graphicData>
        </a:graphic>
      </p:graphicFrame>
      <p:sp>
        <p:nvSpPr>
          <p:cNvPr id="5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rgbClr val="595959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0"/>
            <a:ext cx="7924800" cy="4191000"/>
          </a:xfrm>
        </p:spPr>
        <p:txBody>
          <a:bodyPr vert="eaVert"/>
          <a:lstStyle>
            <a:lvl1pPr>
              <a:defRPr>
                <a:solidFill>
                  <a:srgbClr val="454D51"/>
                </a:solidFill>
              </a:defRPr>
            </a:lvl1pPr>
            <a:lvl2pPr>
              <a:defRPr>
                <a:solidFill>
                  <a:srgbClr val="454D51"/>
                </a:solidFill>
              </a:defRPr>
            </a:lvl2pPr>
            <a:lvl3pPr>
              <a:defRPr>
                <a:solidFill>
                  <a:srgbClr val="454D51"/>
                </a:solidFill>
              </a:defRPr>
            </a:lvl3pPr>
            <a:lvl4pPr>
              <a:defRPr>
                <a:solidFill>
                  <a:srgbClr val="454D51"/>
                </a:solidFill>
              </a:defRPr>
            </a:lvl4pPr>
            <a:lvl5pPr>
              <a:defRPr>
                <a:solidFill>
                  <a:srgbClr val="454D5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05000" cy="5410200"/>
          </a:xfrm>
        </p:spPr>
        <p:txBody>
          <a:bodyPr vert="eaVert"/>
          <a:lstStyle>
            <a:lvl1pPr>
              <a:defRPr>
                <a:solidFill>
                  <a:srgbClr val="454D51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867400" cy="5410200"/>
          </a:xfrm>
        </p:spPr>
        <p:txBody>
          <a:bodyPr vert="eaVert"/>
          <a:lstStyle>
            <a:lvl1pPr>
              <a:defRPr>
                <a:solidFill>
                  <a:srgbClr val="454D51"/>
                </a:solidFill>
              </a:defRPr>
            </a:lvl1pPr>
            <a:lvl2pPr>
              <a:defRPr>
                <a:solidFill>
                  <a:srgbClr val="454D51"/>
                </a:solidFill>
              </a:defRPr>
            </a:lvl2pPr>
            <a:lvl3pPr>
              <a:defRPr>
                <a:solidFill>
                  <a:srgbClr val="454D51"/>
                </a:solidFill>
              </a:defRPr>
            </a:lvl3pPr>
            <a:lvl4pPr>
              <a:defRPr>
                <a:solidFill>
                  <a:srgbClr val="454D51"/>
                </a:solidFill>
              </a:defRPr>
            </a:lvl4pPr>
            <a:lvl5pPr>
              <a:defRPr>
                <a:solidFill>
                  <a:srgbClr val="454D5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447800" y="609600"/>
            <a:ext cx="7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14500" y="2857500"/>
            <a:ext cx="5410200" cy="914400"/>
          </a:xfrm>
        </p:spPr>
        <p:txBody>
          <a:bodyPr/>
          <a:lstStyle>
            <a:lvl1pPr>
              <a:defRPr>
                <a:solidFill>
                  <a:srgbClr val="454D51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312738"/>
            <a:ext cx="76200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 userDrawn="1"/>
        </p:nvSpPr>
        <p:spPr bwMode="auto">
          <a:xfrm>
            <a:off x="609600" y="4876800"/>
            <a:ext cx="480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400" b="1" dirty="0" smtClean="0">
                <a:solidFill>
                  <a:srgbClr val="25458F"/>
                </a:solidFill>
                <a:latin typeface="Calibri" charset="0"/>
              </a:rPr>
              <a:t>THANK YOU.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486400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3200" b="1">
                <a:solidFill>
                  <a:srgbClr val="454D51"/>
                </a:solidFill>
                <a:effectLst/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191001"/>
          </a:xfrm>
        </p:spPr>
        <p:txBody>
          <a:bodyPr/>
          <a:lstStyle>
            <a:lvl1pPr marL="252000" indent="-252000">
              <a:buClr>
                <a:srgbClr val="FFBC00"/>
              </a:buClr>
              <a:buSzPct val="100000"/>
              <a:buFont typeface="Arial"/>
              <a:buChar char="•"/>
              <a:defRPr>
                <a:solidFill>
                  <a:srgbClr val="454D51"/>
                </a:solidFill>
              </a:defRPr>
            </a:lvl1pPr>
            <a:lvl2pPr marL="504000" indent="-252000">
              <a:buFont typeface="Arial"/>
              <a:buChar char="•"/>
              <a:defRPr>
                <a:solidFill>
                  <a:srgbClr val="454D51"/>
                </a:solidFill>
              </a:defRPr>
            </a:lvl2pPr>
            <a:lvl3pPr marL="756000" indent="-252000">
              <a:buFont typeface="Arial"/>
              <a:buChar char="•"/>
              <a:defRPr>
                <a:solidFill>
                  <a:srgbClr val="454D51"/>
                </a:solidFill>
              </a:defRPr>
            </a:lvl3pPr>
            <a:lvl4pPr marL="1008000" indent="-252000">
              <a:buFont typeface="Arial"/>
              <a:buChar char="•"/>
              <a:defRPr>
                <a:solidFill>
                  <a:srgbClr val="454D51"/>
                </a:solidFill>
              </a:defRPr>
            </a:lvl4pPr>
            <a:lvl5pPr marL="1260000" indent="-252000">
              <a:buFont typeface="Arial"/>
              <a:buChar char="•"/>
              <a:defRPr>
                <a:solidFill>
                  <a:srgbClr val="454D5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ozica_2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133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96900" y="44196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24400"/>
            <a:ext cx="7924800" cy="1143000"/>
          </a:xfrm>
        </p:spPr>
        <p:txBody>
          <a:bodyPr anchor="t"/>
          <a:lstStyle>
            <a:lvl1pPr algn="ctr">
              <a:defRPr sz="3600" b="1" cap="all">
                <a:solidFill>
                  <a:srgbClr val="454D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4313"/>
            <a:ext cx="79248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454D5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799"/>
            <a:ext cx="3810000" cy="4191001"/>
          </a:xfrm>
        </p:spPr>
        <p:txBody>
          <a:bodyPr/>
          <a:lstStyle>
            <a:lvl1pPr>
              <a:buClr>
                <a:srgbClr val="FFBC00"/>
              </a:buClr>
              <a:buSzPct val="100000"/>
              <a:defRPr sz="2800">
                <a:solidFill>
                  <a:srgbClr val="454D51"/>
                </a:solidFill>
              </a:defRPr>
            </a:lvl1pPr>
            <a:lvl2pPr>
              <a:defRPr sz="2400">
                <a:solidFill>
                  <a:srgbClr val="454D51"/>
                </a:solidFill>
              </a:defRPr>
            </a:lvl2pPr>
            <a:lvl3pPr>
              <a:defRPr sz="2000">
                <a:solidFill>
                  <a:srgbClr val="454D51"/>
                </a:solidFill>
              </a:defRPr>
            </a:lvl3pPr>
            <a:lvl4pPr>
              <a:defRPr sz="1800">
                <a:solidFill>
                  <a:srgbClr val="454D51"/>
                </a:solidFill>
              </a:defRPr>
            </a:lvl4pPr>
            <a:lvl5pPr>
              <a:defRPr sz="1800">
                <a:solidFill>
                  <a:srgbClr val="454D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799"/>
            <a:ext cx="3810000" cy="4191001"/>
          </a:xfrm>
        </p:spPr>
        <p:txBody>
          <a:bodyPr/>
          <a:lstStyle>
            <a:lvl1pPr>
              <a:buClr>
                <a:srgbClr val="FFBC00"/>
              </a:buClr>
              <a:buSzPct val="100000"/>
              <a:defRPr sz="2800">
                <a:solidFill>
                  <a:srgbClr val="454D51"/>
                </a:solidFill>
              </a:defRPr>
            </a:lvl1pPr>
            <a:lvl2pPr>
              <a:defRPr sz="2400">
                <a:solidFill>
                  <a:srgbClr val="454D51"/>
                </a:solidFill>
              </a:defRPr>
            </a:lvl2pPr>
            <a:lvl3pPr>
              <a:defRPr sz="2000">
                <a:solidFill>
                  <a:srgbClr val="454D51"/>
                </a:solidFill>
              </a:defRPr>
            </a:lvl3pPr>
            <a:lvl4pPr>
              <a:defRPr sz="1800">
                <a:solidFill>
                  <a:srgbClr val="454D51"/>
                </a:solidFill>
              </a:defRPr>
            </a:lvl4pPr>
            <a:lvl5pPr>
              <a:defRPr sz="1800">
                <a:solidFill>
                  <a:srgbClr val="454D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454D51"/>
                </a:solidFill>
              </a:defRPr>
            </a:lvl1pPr>
          </a:lstStyle>
          <a:p>
            <a:pPr lvl="0"/>
            <a:r>
              <a:rPr lang="sl-SI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200" b="1">
                <a:solidFill>
                  <a:srgbClr val="454D51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3810000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67000"/>
            <a:ext cx="3810000" cy="3352800"/>
          </a:xfrm>
        </p:spPr>
        <p:txBody>
          <a:bodyPr/>
          <a:lstStyle>
            <a:lvl1pPr>
              <a:lnSpc>
                <a:spcPct val="80000"/>
              </a:lnSpc>
              <a:buClr>
                <a:srgbClr val="FFBC00"/>
              </a:buClr>
              <a:buSzPct val="100000"/>
              <a:defRPr sz="2400">
                <a:solidFill>
                  <a:srgbClr val="454D51"/>
                </a:solidFill>
              </a:defRPr>
            </a:lvl1pPr>
            <a:lvl2pPr>
              <a:defRPr sz="2000">
                <a:solidFill>
                  <a:srgbClr val="454D51"/>
                </a:solidFill>
              </a:defRPr>
            </a:lvl2pPr>
            <a:lvl3pPr>
              <a:defRPr sz="1800">
                <a:solidFill>
                  <a:srgbClr val="454D51"/>
                </a:solidFill>
              </a:defRPr>
            </a:lvl3pPr>
            <a:lvl4pPr>
              <a:defRPr sz="1600">
                <a:solidFill>
                  <a:srgbClr val="454D51"/>
                </a:solidFill>
              </a:defRPr>
            </a:lvl4pPr>
            <a:lvl5pPr>
              <a:defRPr sz="1600">
                <a:solidFill>
                  <a:srgbClr val="454D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28800"/>
            <a:ext cx="3810000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>
                <a:solidFill>
                  <a:srgbClr val="454D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667000"/>
            <a:ext cx="3810000" cy="3352800"/>
          </a:xfrm>
        </p:spPr>
        <p:txBody>
          <a:bodyPr/>
          <a:lstStyle>
            <a:lvl1pPr>
              <a:lnSpc>
                <a:spcPct val="80000"/>
              </a:lnSpc>
              <a:buClr>
                <a:srgbClr val="FFBC00"/>
              </a:buClr>
              <a:buSzPct val="100000"/>
              <a:defRPr sz="2400">
                <a:solidFill>
                  <a:srgbClr val="454D51"/>
                </a:solidFill>
              </a:defRPr>
            </a:lvl1pPr>
            <a:lvl2pPr>
              <a:defRPr sz="2000">
                <a:solidFill>
                  <a:srgbClr val="454D51"/>
                </a:solidFill>
              </a:defRPr>
            </a:lvl2pPr>
            <a:lvl3pPr>
              <a:defRPr sz="1800">
                <a:solidFill>
                  <a:srgbClr val="454D51"/>
                </a:solidFill>
              </a:defRPr>
            </a:lvl3pPr>
            <a:lvl4pPr>
              <a:defRPr sz="1600">
                <a:solidFill>
                  <a:srgbClr val="454D51"/>
                </a:solidFill>
              </a:defRPr>
            </a:lvl4pPr>
            <a:lvl5pPr>
              <a:defRPr sz="1600">
                <a:solidFill>
                  <a:srgbClr val="454D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6900" y="15240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</p:spPr>
        <p:txBody>
          <a:bodyPr/>
          <a:lstStyle>
            <a:lvl1pPr>
              <a:lnSpc>
                <a:spcPct val="80000"/>
              </a:lnSpc>
              <a:defRPr sz="4000" b="1">
                <a:solidFill>
                  <a:srgbClr val="454D51"/>
                </a:solidFill>
                <a:effectLst/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2855913" cy="762000"/>
          </a:xfrm>
        </p:spPr>
        <p:txBody>
          <a:bodyPr anchor="t"/>
          <a:lstStyle>
            <a:lvl1pPr algn="l">
              <a:lnSpc>
                <a:spcPct val="80000"/>
              </a:lnSpc>
              <a:defRPr sz="2000" b="1">
                <a:solidFill>
                  <a:srgbClr val="454D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09600"/>
            <a:ext cx="4876800" cy="5410200"/>
          </a:xfrm>
        </p:spPr>
        <p:txBody>
          <a:bodyPr/>
          <a:lstStyle>
            <a:lvl1pPr>
              <a:buClr>
                <a:srgbClr val="FFBC00"/>
              </a:buClr>
              <a:buSzPct val="100000"/>
              <a:defRPr sz="3200">
                <a:solidFill>
                  <a:srgbClr val="454D51"/>
                </a:solidFill>
              </a:defRPr>
            </a:lvl1pPr>
            <a:lvl2pPr>
              <a:defRPr sz="2800">
                <a:solidFill>
                  <a:srgbClr val="454D51"/>
                </a:solidFill>
              </a:defRPr>
            </a:lvl2pPr>
            <a:lvl3pPr>
              <a:defRPr sz="2400">
                <a:solidFill>
                  <a:srgbClr val="454D51"/>
                </a:solidFill>
              </a:defRPr>
            </a:lvl3pPr>
            <a:lvl4pPr>
              <a:defRPr sz="2000">
                <a:solidFill>
                  <a:srgbClr val="454D51"/>
                </a:solidFill>
              </a:defRPr>
            </a:lvl4pPr>
            <a:lvl5pPr>
              <a:defRPr sz="2000">
                <a:solidFill>
                  <a:srgbClr val="454D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2855913" cy="4419600"/>
          </a:xfrm>
        </p:spPr>
        <p:txBody>
          <a:bodyPr/>
          <a:lstStyle>
            <a:lvl1pPr marL="0" indent="0">
              <a:buNone/>
              <a:defRPr sz="1400">
                <a:solidFill>
                  <a:srgbClr val="454D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6900" y="5410200"/>
            <a:ext cx="7950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1371600" y="6477000"/>
            <a:ext cx="64008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999999"/>
                </a:solidFill>
              </a:rPr>
              <a:t>CEFTA SECRETARIAT</a:t>
            </a:r>
            <a:endParaRPr lang="en-US" sz="800" dirty="0">
              <a:solidFill>
                <a:srgbClr val="9999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33400"/>
          </a:xfrm>
        </p:spPr>
        <p:txBody>
          <a:bodyPr anchor="b"/>
          <a:lstStyle>
            <a:lvl1pPr algn="l">
              <a:defRPr sz="2000" b="1">
                <a:solidFill>
                  <a:srgbClr val="454D51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304800"/>
          </a:xfrm>
        </p:spPr>
        <p:txBody>
          <a:bodyPr/>
          <a:lstStyle>
            <a:lvl1pPr marL="0" indent="0">
              <a:buNone/>
              <a:defRPr sz="1400">
                <a:solidFill>
                  <a:srgbClr val="454D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6019800"/>
          </a:xfrm>
          <a:prstGeom prst="roundRect">
            <a:avLst>
              <a:gd name="adj" fmla="val 2051"/>
            </a:avLst>
          </a:prstGeom>
          <a:solidFill>
            <a:schemeClr val="bg1"/>
          </a:solidFill>
          <a:ln w="6350" cap="rnd">
            <a:solidFill>
              <a:srgbClr val="A6A6A6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7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288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  <p:sldLayoutId id="2147485692" r:id="rId12"/>
    <p:sldLayoutId id="2147485693" r:id="rId13"/>
    <p:sldLayoutId id="2147485694" r:id="rId14"/>
    <p:sldLayoutId id="2147485695" r:id="rId15"/>
    <p:sldLayoutId id="2147485696" r:id="rId16"/>
  </p:sldLayoutIdLst>
  <p:hf sldNum="0"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54D5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454D5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454D5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454D5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454D5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50825" indent="-2508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F6A617"/>
        </a:buClr>
        <a:buSzPct val="90000"/>
        <a:buFont typeface="Arial" charset="0"/>
        <a:buChar char="•"/>
        <a:defRPr sz="2000" kern="1200">
          <a:solidFill>
            <a:srgbClr val="454D51"/>
          </a:solidFill>
          <a:latin typeface="+mn-lt"/>
          <a:ea typeface="MS PGothic" pitchFamily="34" charset="-128"/>
          <a:cs typeface="ＭＳ Ｐゴシック" charset="0"/>
        </a:defRPr>
      </a:lvl1pPr>
      <a:lvl2pPr marL="503238" indent="-2508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A6A6A6"/>
        </a:buClr>
        <a:buSzPct val="85000"/>
        <a:buFont typeface="Arial" charset="0"/>
        <a:buChar char="•"/>
        <a:defRPr sz="2000" kern="1200">
          <a:solidFill>
            <a:srgbClr val="454D51"/>
          </a:solidFill>
          <a:latin typeface="+mn-lt"/>
          <a:ea typeface="MS PGothic" pitchFamily="34" charset="-128"/>
          <a:cs typeface="+mn-cs"/>
        </a:defRPr>
      </a:lvl2pPr>
      <a:lvl3pPr marL="755650" indent="-2508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A6A6A6"/>
        </a:buClr>
        <a:buSzPct val="85000"/>
        <a:buFont typeface="Arial" charset="0"/>
        <a:buChar char="•"/>
        <a:defRPr sz="2000" kern="1200">
          <a:solidFill>
            <a:srgbClr val="454D51"/>
          </a:solidFill>
          <a:latin typeface="+mn-lt"/>
          <a:ea typeface="MS PGothic" pitchFamily="34" charset="-128"/>
          <a:cs typeface="+mn-cs"/>
        </a:defRPr>
      </a:lvl3pPr>
      <a:lvl4pPr marL="1006475" indent="-2508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A6A6A6"/>
        </a:buClr>
        <a:buSzPct val="85000"/>
        <a:buFont typeface="Arial" charset="0"/>
        <a:buChar char="•"/>
        <a:defRPr sz="1600" kern="1200">
          <a:solidFill>
            <a:srgbClr val="454D51"/>
          </a:solidFill>
          <a:latin typeface="+mn-lt"/>
          <a:ea typeface="MS PGothic" pitchFamily="34" charset="-128"/>
          <a:cs typeface="+mn-cs"/>
        </a:defRPr>
      </a:lvl4pPr>
      <a:lvl5pPr marL="1258888" indent="-2508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A6A6A6"/>
        </a:buClr>
        <a:buSzPct val="85000"/>
        <a:buFont typeface="Arial" charset="0"/>
        <a:buChar char="•"/>
        <a:defRPr sz="1400" kern="1200">
          <a:solidFill>
            <a:srgbClr val="454D5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24400" y="609600"/>
            <a:ext cx="4038600" cy="3352800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Integrated Growth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Pillar 1 of the</a:t>
            </a:r>
            <a:br>
              <a:rPr lang="en-GB" sz="2800" dirty="0" smtClean="0"/>
            </a:br>
            <a:r>
              <a:rPr lang="en-GB" sz="2800" dirty="0" smtClean="0"/>
              <a:t>SEE 2020 Strategy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4267200"/>
            <a:ext cx="3581400" cy="990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SEEIC Meeting</a:t>
            </a:r>
          </a:p>
          <a:p>
            <a:r>
              <a:rPr lang="en-GB" dirty="0" smtClean="0"/>
              <a:t>Sarajevo</a:t>
            </a:r>
            <a:r>
              <a:rPr lang="en-GB" dirty="0" smtClean="0"/>
              <a:t>, 19 June 2013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Background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419600"/>
          </a:xfrm>
        </p:spPr>
        <p:txBody>
          <a:bodyPr/>
          <a:lstStyle/>
          <a:p>
            <a:pPr lvl="0"/>
            <a:r>
              <a:rPr lang="en-GB" sz="2100" dirty="0" smtClean="0"/>
              <a:t>Focusing on growth the SEE 2020 Strategy (further SEE 2020) recognises </a:t>
            </a:r>
            <a:r>
              <a:rPr lang="en-GB" sz="2100" b="1" dirty="0" smtClean="0">
                <a:solidFill>
                  <a:srgbClr val="3366CC"/>
                </a:solidFill>
              </a:rPr>
              <a:t>trade and investment as core components of economic development agenda</a:t>
            </a:r>
            <a:r>
              <a:rPr lang="en-GB" sz="2100" dirty="0" smtClean="0">
                <a:solidFill>
                  <a:srgbClr val="3366CC"/>
                </a:solidFill>
              </a:rPr>
              <a:t> </a:t>
            </a:r>
            <a:r>
              <a:rPr lang="en-GB" sz="2100" dirty="0" smtClean="0"/>
              <a:t>for the region</a:t>
            </a:r>
          </a:p>
          <a:p>
            <a:pPr lvl="1"/>
            <a:r>
              <a:rPr lang="en-GB" sz="2100" dirty="0" smtClean="0"/>
              <a:t>Five out of eleven agreed headline targets of the SEE 2020 are trade and investment related.</a:t>
            </a:r>
            <a:endParaRPr lang="fr-BE" sz="2100" dirty="0" smtClean="0"/>
          </a:p>
          <a:p>
            <a:pPr lvl="0"/>
            <a:r>
              <a:rPr lang="en-GB" sz="2100" dirty="0" smtClean="0"/>
              <a:t>At the last CEFTA Joint Committee meeting in November 2012, the Ministers endorsed </a:t>
            </a:r>
            <a:r>
              <a:rPr lang="en-GB" sz="2100" b="1" dirty="0" smtClean="0">
                <a:solidFill>
                  <a:srgbClr val="3366CC"/>
                </a:solidFill>
              </a:rPr>
              <a:t>active involvement of the CEFTA Structures </a:t>
            </a:r>
            <a:r>
              <a:rPr lang="en-GB" sz="2100" dirty="0" smtClean="0"/>
              <a:t>in the SEE 2020.</a:t>
            </a:r>
            <a:endParaRPr lang="fr-BE" sz="2100" dirty="0" smtClean="0"/>
          </a:p>
          <a:p>
            <a:pPr lvl="1"/>
            <a:r>
              <a:rPr lang="en-GB" sz="2100" dirty="0" smtClean="0"/>
              <a:t>CEFTA Structures are leading the on-going programming and are expected, to take over implementation of the </a:t>
            </a:r>
            <a:r>
              <a:rPr lang="en-GB" sz="2100" i="1" dirty="0" smtClean="0"/>
              <a:t>Integrated Growth</a:t>
            </a:r>
            <a:r>
              <a:rPr lang="en-GB" sz="2100" dirty="0" smtClean="0"/>
              <a:t> pillar in agreement with RCC, overall coordinator for the SEE 2020. </a:t>
            </a:r>
            <a:endParaRPr lang="fr-BE" sz="2100" dirty="0" smtClean="0"/>
          </a:p>
          <a:p>
            <a:pPr lvl="0"/>
            <a:r>
              <a:rPr lang="en-GB" sz="2100" dirty="0" smtClean="0"/>
              <a:t>Following a decision of the CEFTA Deputy Ministers at the CEFTA Strategic Meeting on 19 March 2013, the Secretariat has developed a draft </a:t>
            </a:r>
            <a:r>
              <a:rPr lang="en-GB" sz="2100" b="1" dirty="0" smtClean="0">
                <a:solidFill>
                  <a:srgbClr val="3366CC"/>
                </a:solidFill>
              </a:rPr>
              <a:t>strategic document for discussion at the CEFTA meetings </a:t>
            </a:r>
            <a:r>
              <a:rPr lang="en-GB" sz="2100" dirty="0" smtClean="0"/>
              <a:t>in the period April – June 2013.</a:t>
            </a:r>
            <a:endParaRPr lang="fr-BE" sz="2100" dirty="0" smtClean="0"/>
          </a:p>
          <a:p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625600"/>
          <a:ext cx="8001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914400"/>
          </a:xfrm>
        </p:spPr>
        <p:txBody>
          <a:bodyPr/>
          <a:lstStyle/>
          <a:p>
            <a:r>
              <a:rPr lang="en-GB" sz="4400" dirty="0" smtClean="0"/>
              <a:t>SEE 2020 Headline Targets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Approach to Programming (1)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GB" sz="2400" b="1" dirty="0" smtClean="0">
                <a:solidFill>
                  <a:srgbClr val="3366CC"/>
                </a:solidFill>
              </a:rPr>
              <a:t>Draft strategic document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Th</a:t>
            </a:r>
            <a:r>
              <a:rPr lang="en-GB" sz="2200" dirty="0" smtClean="0"/>
              <a:t>e </a:t>
            </a:r>
            <a:r>
              <a:rPr lang="en-GB" sz="2200" dirty="0" smtClean="0"/>
              <a:t>draft </a:t>
            </a:r>
            <a:r>
              <a:rPr lang="en-GB" sz="2200" dirty="0" smtClean="0"/>
              <a:t>document prepared </a:t>
            </a:r>
            <a:r>
              <a:rPr lang="en-GB" sz="2200" dirty="0" smtClean="0"/>
              <a:t>by the </a:t>
            </a:r>
            <a:r>
              <a:rPr lang="en-GB" sz="2200" dirty="0" smtClean="0"/>
              <a:t>CEFTA </a:t>
            </a:r>
            <a:r>
              <a:rPr lang="en-GB" sz="2200" dirty="0" smtClean="0"/>
              <a:t>Structures in consultation with RCC and OECD on behalf of SEEIC, </a:t>
            </a:r>
            <a:r>
              <a:rPr lang="en-GB" sz="2200" dirty="0" smtClean="0"/>
              <a:t>represents a strategic framework identifying </a:t>
            </a:r>
            <a:r>
              <a:rPr lang="en-GB" sz="2200" b="1" dirty="0" smtClean="0">
                <a:solidFill>
                  <a:srgbClr val="3366CC"/>
                </a:solidFill>
              </a:rPr>
              <a:t>key intervention areas with defined actions</a:t>
            </a:r>
            <a:r>
              <a:rPr lang="en-GB" sz="2200" dirty="0" smtClean="0"/>
              <a:t> needed to support achievement of the SEE 2020 headline targets. </a:t>
            </a:r>
            <a:endParaRPr lang="fr-BE" sz="2200" dirty="0" smtClean="0"/>
          </a:p>
          <a:p>
            <a:pPr lvl="0"/>
            <a:r>
              <a:rPr lang="en-GB" sz="2200" dirty="0" smtClean="0"/>
              <a:t>The proposed </a:t>
            </a:r>
            <a:r>
              <a:rPr lang="en-GB" sz="2200" i="1" dirty="0" smtClean="0"/>
              <a:t>Integrated Growth</a:t>
            </a:r>
            <a:r>
              <a:rPr lang="en-GB" sz="2200" dirty="0" smtClean="0"/>
              <a:t> agenda promotes </a:t>
            </a:r>
            <a:r>
              <a:rPr lang="en-GB" sz="2200" b="1" dirty="0" smtClean="0">
                <a:solidFill>
                  <a:srgbClr val="3366CC"/>
                </a:solidFill>
              </a:rPr>
              <a:t>interdependence, interaction and synergies </a:t>
            </a:r>
            <a:r>
              <a:rPr lang="en-GB" sz="2200" dirty="0" smtClean="0"/>
              <a:t>of the SEE 2020 with the </a:t>
            </a:r>
            <a:r>
              <a:rPr lang="en-GB" sz="2200" b="1" dirty="0" smtClean="0"/>
              <a:t>implementation of CEFTA and the EU accession process</a:t>
            </a:r>
            <a:r>
              <a:rPr lang="en-GB" sz="2200" dirty="0" smtClean="0"/>
              <a:t>. </a:t>
            </a:r>
            <a:endParaRPr lang="fr-BE" sz="2200" dirty="0" smtClean="0"/>
          </a:p>
          <a:p>
            <a:pPr lvl="0"/>
            <a:r>
              <a:rPr lang="en-GB" sz="2200" dirty="0" smtClean="0"/>
              <a:t>Proposed measures, instruments and actions address issues of </a:t>
            </a:r>
            <a:r>
              <a:rPr lang="en-GB" sz="2200" b="1" dirty="0" smtClean="0">
                <a:solidFill>
                  <a:srgbClr val="3366CC"/>
                </a:solidFill>
              </a:rPr>
              <a:t>regional dimension and relevance aiming at benefits </a:t>
            </a:r>
            <a:r>
              <a:rPr lang="en-GB" sz="2200" dirty="0" smtClean="0"/>
              <a:t>in harmonising legislation/processes among the Parties in full </a:t>
            </a:r>
            <a:r>
              <a:rPr lang="en-GB" sz="2200" b="1" dirty="0" smtClean="0"/>
              <a:t>compliance with the EU accession </a:t>
            </a:r>
            <a:r>
              <a:rPr lang="en-GB" sz="2200" dirty="0" smtClean="0"/>
              <a:t>and/or optimisation of resources/institutions at the regional level</a:t>
            </a:r>
            <a:r>
              <a:rPr lang="en-GB" dirty="0" smtClean="0"/>
              <a:t>.</a:t>
            </a:r>
            <a:endParaRPr lang="fr-BE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914400"/>
          </a:xfrm>
        </p:spPr>
        <p:txBody>
          <a:bodyPr/>
          <a:lstStyle/>
          <a:p>
            <a:r>
              <a:rPr lang="en-GB" sz="4400" dirty="0" smtClean="0"/>
              <a:t>Kew Areas of Intervention...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</p:nvPr>
        </p:nvGraphicFramePr>
        <p:xfrm>
          <a:off x="914400" y="1600200"/>
          <a:ext cx="746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85800" y="6019800"/>
          <a:ext cx="7924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Approach to Programming (2)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419600"/>
          </a:xfrm>
        </p:spPr>
        <p:txBody>
          <a:bodyPr/>
          <a:lstStyle/>
          <a:p>
            <a:pPr lvl="1">
              <a:buNone/>
            </a:pPr>
            <a:r>
              <a:rPr lang="en-GB" sz="2400" b="1" dirty="0" smtClean="0">
                <a:solidFill>
                  <a:srgbClr val="3366CC"/>
                </a:solidFill>
              </a:rPr>
              <a:t>Programming process </a:t>
            </a:r>
            <a:endParaRPr lang="fr-BE" sz="2400" dirty="0" smtClean="0">
              <a:solidFill>
                <a:srgbClr val="3366CC"/>
              </a:solidFill>
            </a:endParaRPr>
          </a:p>
          <a:p>
            <a:r>
              <a:rPr lang="en-GB" b="1" dirty="0" smtClean="0">
                <a:solidFill>
                  <a:srgbClr val="3366CC"/>
                </a:solidFill>
              </a:rPr>
              <a:t>Consultation on the </a:t>
            </a:r>
            <a:r>
              <a:rPr lang="en-GB" b="1" dirty="0" smtClean="0">
                <a:solidFill>
                  <a:srgbClr val="3366CC"/>
                </a:solidFill>
              </a:rPr>
              <a:t>draft </a:t>
            </a:r>
            <a:r>
              <a:rPr lang="en-GB" b="1" dirty="0" smtClean="0">
                <a:solidFill>
                  <a:srgbClr val="3366CC"/>
                </a:solidFill>
              </a:rPr>
              <a:t>strategic document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has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involved </a:t>
            </a:r>
            <a:r>
              <a:rPr lang="en-GB" b="1" dirty="0" smtClean="0"/>
              <a:t>directly over one hundred officials</a:t>
            </a:r>
            <a:r>
              <a:rPr lang="en-GB" dirty="0" smtClean="0"/>
              <a:t> and civil servants attending CEFTA official and expert meetings in the period April – June </a:t>
            </a:r>
            <a:r>
              <a:rPr lang="en-GB" dirty="0" smtClean="0"/>
              <a:t>2013 as well as relevant</a:t>
            </a:r>
            <a:r>
              <a:rPr lang="en-GB" b="1" dirty="0" smtClean="0"/>
              <a:t> partners </a:t>
            </a:r>
            <a:r>
              <a:rPr lang="en-GB" dirty="0" smtClean="0"/>
              <a:t>e.g. RCC and OECD. </a:t>
            </a:r>
            <a:endParaRPr lang="fr-BE" dirty="0" smtClean="0"/>
          </a:p>
          <a:p>
            <a:pPr lvl="0"/>
            <a:r>
              <a:rPr lang="en-GB" dirty="0" smtClean="0"/>
              <a:t>After the first draft </a:t>
            </a:r>
            <a:r>
              <a:rPr lang="en-GB" dirty="0" smtClean="0"/>
              <a:t>has been</a:t>
            </a:r>
            <a:r>
              <a:rPr lang="en-GB" dirty="0" smtClean="0"/>
              <a:t> </a:t>
            </a:r>
            <a:r>
              <a:rPr lang="en-GB" dirty="0" smtClean="0"/>
              <a:t>discussed </a:t>
            </a:r>
            <a:r>
              <a:rPr lang="en-GB" dirty="0" smtClean="0"/>
              <a:t>collected </a:t>
            </a:r>
            <a:r>
              <a:rPr lang="en-GB" b="1" dirty="0" smtClean="0">
                <a:solidFill>
                  <a:srgbClr val="3366CC"/>
                </a:solidFill>
              </a:rPr>
              <a:t>inputs were incorporated</a:t>
            </a:r>
            <a:r>
              <a:rPr lang="en-GB" dirty="0" smtClean="0"/>
              <a:t> </a:t>
            </a:r>
            <a:r>
              <a:rPr lang="en-GB" dirty="0" smtClean="0"/>
              <a:t>into the document, and presented for </a:t>
            </a:r>
            <a:r>
              <a:rPr lang="en-GB" b="1" dirty="0" smtClean="0"/>
              <a:t>endorsement at the regular CEFTA Deputy Ministers meeting </a:t>
            </a:r>
            <a:r>
              <a:rPr lang="en-GB" dirty="0" smtClean="0"/>
              <a:t>on 18</a:t>
            </a:r>
            <a:r>
              <a:rPr lang="en-GB" dirty="0" smtClean="0"/>
              <a:t> </a:t>
            </a:r>
            <a:r>
              <a:rPr lang="en-GB" dirty="0" smtClean="0"/>
              <a:t>June 2013. </a:t>
            </a:r>
            <a:endParaRPr lang="fr-BE" dirty="0" smtClean="0"/>
          </a:p>
          <a:p>
            <a:pPr lvl="0"/>
            <a:r>
              <a:rPr lang="en-GB" dirty="0" smtClean="0"/>
              <a:t>In the period from June to October 2013, </a:t>
            </a:r>
            <a:r>
              <a:rPr lang="en-GB" b="1" dirty="0" smtClean="0">
                <a:solidFill>
                  <a:srgbClr val="3366CC"/>
                </a:solidFill>
              </a:rPr>
              <a:t>specific programmes </a:t>
            </a:r>
            <a:r>
              <a:rPr lang="en-GB" dirty="0" smtClean="0"/>
              <a:t>with tentative </a:t>
            </a:r>
            <a:r>
              <a:rPr lang="en-GB" b="1" dirty="0" smtClean="0"/>
              <a:t>budgets and governance scheme </a:t>
            </a:r>
            <a:r>
              <a:rPr lang="en-GB" dirty="0" smtClean="0"/>
              <a:t>for the implementation of the </a:t>
            </a:r>
            <a:r>
              <a:rPr lang="en-GB" i="1" dirty="0" smtClean="0"/>
              <a:t>Integrated Growth</a:t>
            </a:r>
            <a:r>
              <a:rPr lang="en-GB" dirty="0" smtClean="0"/>
              <a:t> pillar are to be defined.</a:t>
            </a:r>
            <a:endParaRPr lang="fr-BE" dirty="0" smtClean="0"/>
          </a:p>
          <a:p>
            <a:pPr lvl="0"/>
            <a:r>
              <a:rPr lang="en-GB" dirty="0" smtClean="0"/>
              <a:t>In coordinated by RCC, the CEFTA Structures will participate in </a:t>
            </a:r>
            <a:r>
              <a:rPr lang="en-GB" b="1" dirty="0" smtClean="0"/>
              <a:t>consolidating the five pillars</a:t>
            </a:r>
            <a:r>
              <a:rPr lang="en-GB" dirty="0" smtClean="0"/>
              <a:t> strategic documents into </a:t>
            </a:r>
            <a:r>
              <a:rPr lang="en-GB" b="1" dirty="0" smtClean="0">
                <a:solidFill>
                  <a:srgbClr val="3366CC"/>
                </a:solidFill>
              </a:rPr>
              <a:t>one single strategy </a:t>
            </a:r>
            <a:r>
              <a:rPr lang="en-GB" dirty="0" smtClean="0"/>
              <a:t>to be adopted in November 2013. 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Approach to implementation (1)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approach is based on two fundamental premises:</a:t>
            </a:r>
            <a:endParaRPr lang="fr-BE" sz="2400" dirty="0" smtClean="0"/>
          </a:p>
          <a:p>
            <a:pPr lvl="1"/>
            <a:r>
              <a:rPr lang="en-GB" sz="2400" dirty="0" smtClean="0"/>
              <a:t>Develop </a:t>
            </a:r>
            <a:r>
              <a:rPr lang="en-GB" sz="2400" b="1" dirty="0" smtClean="0">
                <a:solidFill>
                  <a:srgbClr val="3366CC"/>
                </a:solidFill>
              </a:rPr>
              <a:t>optimal institutional and legal arrangement </a:t>
            </a:r>
            <a:r>
              <a:rPr lang="en-GB" sz="2400" dirty="0" smtClean="0"/>
              <a:t>to enable achievement of agreed regional goals in the field of trade and investment, and </a:t>
            </a:r>
            <a:endParaRPr lang="fr-BE" sz="2400" dirty="0" smtClean="0"/>
          </a:p>
          <a:p>
            <a:pPr lvl="1"/>
            <a:r>
              <a:rPr lang="en-GB" sz="2400" dirty="0" smtClean="0"/>
              <a:t>Ensure </a:t>
            </a:r>
            <a:r>
              <a:rPr lang="en-GB" sz="2400" b="1" dirty="0" smtClean="0">
                <a:solidFill>
                  <a:srgbClr val="3366CC"/>
                </a:solidFill>
              </a:rPr>
              <a:t>efficient use of available resources</a:t>
            </a:r>
            <a:r>
              <a:rPr lang="en-GB" sz="2400" dirty="0" smtClean="0"/>
              <a:t>, both human and financial. </a:t>
            </a:r>
            <a:endParaRPr lang="fr-BE" sz="2400" dirty="0" smtClean="0"/>
          </a:p>
          <a:p>
            <a:pPr>
              <a:buNone/>
            </a:pPr>
            <a:r>
              <a:rPr lang="en-GB" sz="2400" dirty="0" smtClean="0"/>
              <a:t> </a:t>
            </a:r>
            <a:endParaRPr lang="fr-BE" sz="2400" dirty="0" smtClean="0"/>
          </a:p>
          <a:p>
            <a:r>
              <a:rPr lang="en-GB" sz="2400" dirty="0" smtClean="0"/>
              <a:t>The approach is therefore proposing :</a:t>
            </a:r>
            <a:endParaRPr lang="fr-BE" sz="2400" dirty="0" smtClean="0"/>
          </a:p>
          <a:p>
            <a:pPr lvl="1"/>
            <a:r>
              <a:rPr lang="en-GB" sz="2400" b="1" dirty="0" smtClean="0">
                <a:solidFill>
                  <a:srgbClr val="3366CC"/>
                </a:solidFill>
              </a:rPr>
              <a:t>Consolidation </a:t>
            </a:r>
            <a:r>
              <a:rPr lang="en-GB" sz="2400" dirty="0" smtClean="0"/>
              <a:t>of CEFTA implementation with</a:t>
            </a:r>
            <a:r>
              <a:rPr lang="en-GB" sz="2400" i="1" dirty="0" smtClean="0"/>
              <a:t> Integrated Growth</a:t>
            </a:r>
            <a:r>
              <a:rPr lang="en-GB" sz="2400" dirty="0" smtClean="0"/>
              <a:t> agenda, and </a:t>
            </a:r>
            <a:endParaRPr lang="fr-BE" sz="2400" dirty="0" smtClean="0"/>
          </a:p>
          <a:p>
            <a:pPr lvl="1"/>
            <a:r>
              <a:rPr lang="en-GB" sz="2400" b="1" dirty="0" smtClean="0">
                <a:solidFill>
                  <a:srgbClr val="3366CC"/>
                </a:solidFill>
              </a:rPr>
              <a:t>Efficient use of existing CEFTA structures </a:t>
            </a:r>
            <a:r>
              <a:rPr lang="en-GB" sz="2400" dirty="0" smtClean="0"/>
              <a:t>and processes in the context of the SEE 2020.</a:t>
            </a:r>
            <a:endParaRPr lang="fr-BE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Approach to implementation (2)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GB" sz="2400" b="1" dirty="0" smtClean="0">
                <a:solidFill>
                  <a:srgbClr val="3366CC"/>
                </a:solidFill>
              </a:rPr>
              <a:t>Institutional framework</a:t>
            </a:r>
            <a:endParaRPr lang="fr-BE" sz="2400" dirty="0" smtClean="0">
              <a:solidFill>
                <a:srgbClr val="3366CC"/>
              </a:solidFill>
            </a:endParaRPr>
          </a:p>
          <a:p>
            <a:r>
              <a:rPr lang="en-GB" b="1" dirty="0" smtClean="0"/>
              <a:t> </a:t>
            </a:r>
            <a:r>
              <a:rPr lang="en-GB" dirty="0" smtClean="0"/>
              <a:t>It is assumed that well functioning CEFTA Structures, representing a </a:t>
            </a:r>
            <a:r>
              <a:rPr lang="en-GB" b="1" dirty="0" smtClean="0">
                <a:solidFill>
                  <a:srgbClr val="3366CC"/>
                </a:solidFill>
              </a:rPr>
              <a:t>genuine forum for all trade related discussion </a:t>
            </a:r>
            <a:r>
              <a:rPr lang="en-GB" dirty="0" smtClean="0"/>
              <a:t>in the region, serve as implementation structure for the </a:t>
            </a:r>
            <a:r>
              <a:rPr lang="en-GB" i="1" dirty="0" smtClean="0"/>
              <a:t>Integrated Growth,</a:t>
            </a:r>
            <a:r>
              <a:rPr lang="en-GB" dirty="0" smtClean="0"/>
              <a:t> Pillar 1 of the SEE 2020, thus </a:t>
            </a:r>
            <a:r>
              <a:rPr lang="en-GB" b="1" dirty="0" smtClean="0"/>
              <a:t>avoiding any duplication of efforts </a:t>
            </a:r>
            <a:r>
              <a:rPr lang="en-GB" dirty="0" smtClean="0"/>
              <a:t>in the domain of trade and investment.</a:t>
            </a:r>
            <a:endParaRPr lang="fr-BE" dirty="0" smtClean="0"/>
          </a:p>
          <a:p>
            <a:pPr lvl="0"/>
            <a:r>
              <a:rPr lang="en-GB" dirty="0" smtClean="0"/>
              <a:t>It is recognised that CEFTA as a </a:t>
            </a:r>
            <a:r>
              <a:rPr lang="en-GB" b="1" dirty="0" smtClean="0"/>
              <a:t>comprehensive regional free trade agreemen</a:t>
            </a:r>
            <a:r>
              <a:rPr lang="en-GB" dirty="0" smtClean="0"/>
              <a:t>t, designed as an integral and complementary part of CEFTA Parties pre-accession agenda, provides </a:t>
            </a:r>
            <a:r>
              <a:rPr lang="en-GB" b="1" dirty="0" smtClean="0">
                <a:solidFill>
                  <a:srgbClr val="3366CC"/>
                </a:solidFill>
              </a:rPr>
              <a:t>strong legal basis</a:t>
            </a:r>
            <a:r>
              <a:rPr lang="en-GB" dirty="0" smtClean="0"/>
              <a:t> for policy formulation and implementation in key intervention areas related to trade and investment.</a:t>
            </a:r>
            <a:endParaRPr lang="fr-BE" dirty="0" smtClean="0"/>
          </a:p>
          <a:p>
            <a:pPr lvl="0"/>
            <a:r>
              <a:rPr lang="en-GB" dirty="0" smtClean="0"/>
              <a:t>Relevant </a:t>
            </a:r>
            <a:r>
              <a:rPr lang="en-GB" b="1" dirty="0" smtClean="0"/>
              <a:t>legal basis</a:t>
            </a:r>
            <a:r>
              <a:rPr lang="en-GB" dirty="0" smtClean="0"/>
              <a:t>, required </a:t>
            </a:r>
            <a:r>
              <a:rPr lang="en-GB" b="1" dirty="0" smtClean="0"/>
              <a:t>full consensus </a:t>
            </a:r>
            <a:r>
              <a:rPr lang="en-GB" dirty="0" smtClean="0"/>
              <a:t>in decision making and well </a:t>
            </a:r>
            <a:r>
              <a:rPr lang="en-GB" b="1" dirty="0" smtClean="0"/>
              <a:t>defined mandate </a:t>
            </a:r>
            <a:r>
              <a:rPr lang="en-GB" dirty="0" smtClean="0"/>
              <a:t>of respective bodies at all levels (from experts to ministers) inherently demand articulation of respective national positions and are thus the best guarantee that the </a:t>
            </a:r>
            <a:r>
              <a:rPr lang="en-GB" b="1" dirty="0" smtClean="0">
                <a:solidFill>
                  <a:srgbClr val="3366CC"/>
                </a:solidFill>
              </a:rPr>
              <a:t>agreed regional goals are by definition aligned with respective national objectives</a:t>
            </a:r>
            <a:r>
              <a:rPr lang="en-GB" dirty="0" smtClean="0"/>
              <a:t>.</a:t>
            </a:r>
            <a:endParaRPr lang="fr-BE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“Value added” of the SEE 2020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419600"/>
          </a:xfrm>
        </p:spPr>
        <p:txBody>
          <a:bodyPr/>
          <a:lstStyle/>
          <a:p>
            <a:pPr marL="250825" indent="-250825">
              <a:buFont typeface="Arial" charset="0"/>
              <a:buChar char="•"/>
            </a:pPr>
            <a:r>
              <a:rPr lang="en-GB" sz="2300" dirty="0" smtClean="0"/>
              <a:t>Places </a:t>
            </a:r>
            <a:r>
              <a:rPr lang="en-GB" sz="2300" b="1" dirty="0" smtClean="0">
                <a:solidFill>
                  <a:srgbClr val="3366CC"/>
                </a:solidFill>
              </a:rPr>
              <a:t>trade in a strategic context </a:t>
            </a:r>
            <a:r>
              <a:rPr lang="en-GB" sz="2300" dirty="0" smtClean="0"/>
              <a:t>of economic development and growth agenda for the Region;</a:t>
            </a:r>
          </a:p>
          <a:p>
            <a:pPr marL="250825" indent="-250825">
              <a:buFont typeface="Arial" charset="0"/>
              <a:buChar char="•"/>
            </a:pPr>
            <a:r>
              <a:rPr lang="en-GB" sz="2300" b="1" dirty="0" smtClean="0">
                <a:solidFill>
                  <a:srgbClr val="3366CC"/>
                </a:solidFill>
              </a:rPr>
              <a:t>Headline</a:t>
            </a:r>
            <a:r>
              <a:rPr lang="en-GB" sz="2300" dirty="0" smtClean="0"/>
              <a:t> </a:t>
            </a:r>
            <a:r>
              <a:rPr lang="en-GB" sz="2300" b="1" dirty="0" smtClean="0">
                <a:solidFill>
                  <a:srgbClr val="3366CC"/>
                </a:solidFill>
              </a:rPr>
              <a:t>targets quantified </a:t>
            </a:r>
            <a:r>
              <a:rPr lang="en-GB" sz="2300" dirty="0" smtClean="0"/>
              <a:t>– measurable indicators allowing for corrective action;</a:t>
            </a:r>
          </a:p>
          <a:p>
            <a:pPr marL="250825" indent="-250825">
              <a:buFont typeface="Arial" charset="0"/>
              <a:buChar char="•"/>
            </a:pPr>
            <a:r>
              <a:rPr lang="en-GB" sz="2300" b="1" dirty="0" smtClean="0">
                <a:solidFill>
                  <a:srgbClr val="3366CC"/>
                </a:solidFill>
              </a:rPr>
              <a:t>Strategic importance of trade </a:t>
            </a:r>
            <a:r>
              <a:rPr lang="en-GB" sz="2300" dirty="0" smtClean="0"/>
              <a:t>and investment in the economic development of the Region clearly recognised – 5 out of 11 </a:t>
            </a:r>
            <a:r>
              <a:rPr lang="en-GB" sz="2200" dirty="0" smtClean="0"/>
              <a:t>headline</a:t>
            </a:r>
            <a:r>
              <a:rPr lang="en-GB" sz="2300" dirty="0" smtClean="0"/>
              <a:t> targets are trade and/or investment related;</a:t>
            </a:r>
          </a:p>
          <a:p>
            <a:pPr marL="250825" indent="-250825">
              <a:buFont typeface="Arial" charset="0"/>
              <a:buChar char="•"/>
            </a:pPr>
            <a:r>
              <a:rPr lang="en-GB" sz="2300" dirty="0" smtClean="0"/>
              <a:t>Promotes </a:t>
            </a:r>
            <a:r>
              <a:rPr lang="en-GB" sz="2300" b="1" dirty="0" smtClean="0">
                <a:solidFill>
                  <a:srgbClr val="3366CC"/>
                </a:solidFill>
              </a:rPr>
              <a:t>importance of intra-regional trade </a:t>
            </a:r>
            <a:r>
              <a:rPr lang="en-GB" sz="2300" dirty="0" smtClean="0"/>
              <a:t>(230% intraregional trade in goods versus 130% of total trade in goods and services);</a:t>
            </a:r>
          </a:p>
          <a:p>
            <a:pPr marL="250825" indent="-250825">
              <a:buFont typeface="Arial" charset="0"/>
              <a:buChar char="•"/>
            </a:pPr>
            <a:r>
              <a:rPr lang="en-GB" sz="2300" dirty="0" smtClean="0"/>
              <a:t>Facilitates </a:t>
            </a:r>
            <a:r>
              <a:rPr lang="en-GB" sz="2300" b="1" dirty="0" smtClean="0">
                <a:solidFill>
                  <a:srgbClr val="3366CC"/>
                </a:solidFill>
              </a:rPr>
              <a:t>synergies among related policies </a:t>
            </a:r>
            <a:r>
              <a:rPr lang="en-GB" sz="2300" dirty="0" smtClean="0"/>
              <a:t>e.g. Trade, Competitiveness and Transport policies;</a:t>
            </a:r>
          </a:p>
          <a:p>
            <a:pPr marL="250825" indent="-250825">
              <a:buFont typeface="Arial" charset="0"/>
              <a:buChar char="•"/>
            </a:pPr>
            <a:r>
              <a:rPr lang="en-GB" sz="2300" dirty="0" smtClean="0"/>
              <a:t>Allows to conceptualise </a:t>
            </a:r>
            <a:r>
              <a:rPr lang="en-GB" sz="2300" b="1" dirty="0" smtClean="0">
                <a:solidFill>
                  <a:srgbClr val="3366CC"/>
                </a:solidFill>
              </a:rPr>
              <a:t>market access strategies in a wider context</a:t>
            </a:r>
            <a:r>
              <a:rPr lang="en-GB" sz="2300" dirty="0" smtClean="0"/>
              <a:t>/wider region.</a:t>
            </a:r>
          </a:p>
          <a:p>
            <a:pPr marL="250825" indent="-250825">
              <a:buFont typeface="Arial" charset="0"/>
              <a:buChar char="•"/>
            </a:pPr>
            <a:endParaRPr lang="en-GB" sz="2300" dirty="0" smtClean="0"/>
          </a:p>
          <a:p>
            <a:pPr marL="250825" indent="-250825">
              <a:buFont typeface="Arial" charset="0"/>
              <a:buChar char="•"/>
            </a:pPr>
            <a:endParaRPr lang="en-GB" sz="2300" dirty="0" smtClean="0"/>
          </a:p>
          <a:p>
            <a:pPr marL="250825" indent="-250825">
              <a:buFont typeface="Arial" charset="0"/>
              <a:buChar char="•"/>
            </a:pPr>
            <a:endParaRPr lang="en-GB" sz="2300" dirty="0" smtClean="0"/>
          </a:p>
          <a:p>
            <a:pPr marL="250825" indent="-250825">
              <a:buFont typeface="Arial" charset="0"/>
              <a:buChar char="•"/>
            </a:pPr>
            <a:endParaRPr lang="en-GB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algn="l">
          <a:lnSpc>
            <a:spcPct val="70000"/>
          </a:lnSpc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6455</TotalTime>
  <Words>766</Words>
  <Application>Microsoft Office PowerPoint</Application>
  <PresentationFormat>On-screen Show (4:3)</PresentationFormat>
  <Paragraphs>83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 Integrated Growth  Pillar 1 of the SEE 2020 Strategy </vt:lpstr>
      <vt:lpstr>Background</vt:lpstr>
      <vt:lpstr>SEE 2020 Headline Targets</vt:lpstr>
      <vt:lpstr>Approach to Programming (1)</vt:lpstr>
      <vt:lpstr>Kew Areas of Intervention... </vt:lpstr>
      <vt:lpstr>Approach to Programming (2)</vt:lpstr>
      <vt:lpstr>Approach to implementation (1)</vt:lpstr>
      <vt:lpstr>Approach to implementation (2)</vt:lpstr>
      <vt:lpstr>“Value added” of the SEE 2020 Strategy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 Vitez</dc:creator>
  <cp:lastModifiedBy>Renata Vitez</cp:lastModifiedBy>
  <cp:revision>1261</cp:revision>
  <dcterms:created xsi:type="dcterms:W3CDTF">2006-08-16T00:00:00Z</dcterms:created>
  <dcterms:modified xsi:type="dcterms:W3CDTF">2013-06-14T13:52:22Z</dcterms:modified>
</cp:coreProperties>
</file>